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saveSubsetFonts="1" autoCompressPictures="0">
  <p:sldMasterIdLst>
    <p:sldMasterId id="2147483689" r:id="rId1"/>
    <p:sldMasterId id="2147483692" r:id="rId2"/>
  </p:sldMasterIdLst>
  <p:notesMasterIdLst>
    <p:notesMasterId r:id="rId23"/>
  </p:notesMasterIdLst>
  <p:sldIdLst>
    <p:sldId id="256" r:id="rId3"/>
    <p:sldId id="257" r:id="rId4"/>
    <p:sldId id="285" r:id="rId5"/>
    <p:sldId id="258" r:id="rId6"/>
    <p:sldId id="259" r:id="rId7"/>
    <p:sldId id="466" r:id="rId8"/>
    <p:sldId id="263" r:id="rId9"/>
    <p:sldId id="462" r:id="rId10"/>
    <p:sldId id="463" r:id="rId11"/>
    <p:sldId id="464" r:id="rId12"/>
    <p:sldId id="284" r:id="rId13"/>
    <p:sldId id="469" r:id="rId14"/>
    <p:sldId id="323" r:id="rId15"/>
    <p:sldId id="267" r:id="rId16"/>
    <p:sldId id="268" r:id="rId17"/>
    <p:sldId id="468" r:id="rId18"/>
    <p:sldId id="325" r:id="rId19"/>
    <p:sldId id="461" r:id="rId20"/>
    <p:sldId id="467" r:id="rId21"/>
    <p:sldId id="273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a Schönenberger" initials="" lastIdx="1" clrIdx="0"/>
  <p:cmAuthor id="2" name="Nicolas Bürer" initials="" lastIdx="1" clrIdx="1"/>
  <p:cmAuthor id="3" name="Pascal Schöni" initials="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5EED90-D743-485F-BCF4-A5225D255EC5}">
  <a:tblStyle styleId="{C65EED90-D743-485F-BCF4-A5225D255EC5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8"/>
    <p:restoredTop sz="94589"/>
  </p:normalViewPr>
  <p:slideViewPr>
    <p:cSldViewPr snapToGrid="0" snapToObjects="1">
      <p:cViewPr varScale="1">
        <p:scale>
          <a:sx n="80" d="100"/>
          <a:sy n="80" d="100"/>
        </p:scale>
        <p:origin x="1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40c980631d_0_511:notes"/>
          <p:cNvSpPr txBox="1">
            <a:spLocks noGrp="1"/>
          </p:cNvSpPr>
          <p:nvPr>
            <p:ph type="body" idx="1"/>
          </p:nvPr>
        </p:nvSpPr>
        <p:spPr>
          <a:xfrm>
            <a:off x="698249" y="4078396"/>
            <a:ext cx="5586000" cy="3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g40c980631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1058863"/>
            <a:ext cx="5086350" cy="2860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861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Shape 6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3276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4692cae5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4692cae5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649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4692cae5c6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4692cae5c6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g4692cae5c6_0_3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576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4692cae5c6_0_665:notes"/>
          <p:cNvSpPr txBox="1">
            <a:spLocks noGrp="1"/>
          </p:cNvSpPr>
          <p:nvPr>
            <p:ph type="body" idx="1"/>
          </p:nvPr>
        </p:nvSpPr>
        <p:spPr>
          <a:xfrm>
            <a:off x="914400" y="1309525"/>
            <a:ext cx="7315200" cy="4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de-DE"/>
              <a:t>ESports Kongress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de-DE"/>
              <a:t>Staay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de-DE"/>
              <a:t>Hegias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de-DE"/>
              <a:t>ICRC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de-DE"/>
              <a:t>Tribo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g4692cae5c6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9325" y="84138"/>
            <a:ext cx="1620838" cy="911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545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40c980631d_0_511:notes"/>
          <p:cNvSpPr txBox="1">
            <a:spLocks noGrp="1"/>
          </p:cNvSpPr>
          <p:nvPr>
            <p:ph type="body" idx="1"/>
          </p:nvPr>
        </p:nvSpPr>
        <p:spPr>
          <a:xfrm>
            <a:off x="698249" y="4078396"/>
            <a:ext cx="5586000" cy="3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g40c980631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1058863"/>
            <a:ext cx="5086350" cy="2860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1127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40c980631d_0_511:notes"/>
          <p:cNvSpPr txBox="1">
            <a:spLocks noGrp="1"/>
          </p:cNvSpPr>
          <p:nvPr>
            <p:ph type="body" idx="1"/>
          </p:nvPr>
        </p:nvSpPr>
        <p:spPr>
          <a:xfrm>
            <a:off x="698249" y="4078396"/>
            <a:ext cx="5586000" cy="3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g40c980631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1058863"/>
            <a:ext cx="5086350" cy="2860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6033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Shape 8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38014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1061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983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649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29" y="-45720"/>
            <a:ext cx="12209963" cy="575159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/>
          <p:nvPr/>
        </p:nvSpPr>
        <p:spPr>
          <a:xfrm>
            <a:off x="0" y="5800912"/>
            <a:ext cx="12192000" cy="1114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22962" y="5971498"/>
            <a:ext cx="9494100" cy="52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6" y="2653958"/>
            <a:ext cx="8369399" cy="125052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322962" y="3572592"/>
            <a:ext cx="9494100" cy="217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6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Beschriftung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und vertikaler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599" cy="685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4"/>
            <a:ext cx="435119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kaler Titel u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 rot="5400000">
            <a:off x="7133400" y="1956623"/>
            <a:ext cx="581189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4"/>
            <a:ext cx="581189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rmal al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2117" y="2117"/>
            <a:ext cx="2099" cy="2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31800" y="548679"/>
            <a:ext cx="11521199" cy="57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2400"/>
            </a:lvl2pPr>
            <a:lvl3pPr lvl="2" indent="0" rtl="0">
              <a:spcBef>
                <a:spcPts val="0"/>
              </a:spcBef>
              <a:buFont typeface="Arial"/>
              <a:buNone/>
              <a:defRPr sz="2400"/>
            </a:lvl3pPr>
            <a:lvl4pPr lvl="3" indent="0" rtl="0">
              <a:spcBef>
                <a:spcPts val="0"/>
              </a:spcBef>
              <a:buFont typeface="Arial"/>
              <a:buNone/>
              <a:defRPr sz="2400"/>
            </a:lvl4pPr>
            <a:lvl5pPr lvl="4" indent="0" rtl="0">
              <a:spcBef>
                <a:spcPts val="0"/>
              </a:spcBef>
              <a:buFont typeface="Arial"/>
              <a:buNone/>
              <a:defRPr sz="2400"/>
            </a:lvl5pPr>
            <a:lvl6pPr lvl="5" indent="0" rtl="0">
              <a:spcBef>
                <a:spcPts val="0"/>
              </a:spcBef>
              <a:buFont typeface="Arial"/>
              <a:buNone/>
              <a:defRPr sz="2400"/>
            </a:lvl6pPr>
            <a:lvl7pPr lvl="6" indent="0" rtl="0">
              <a:spcBef>
                <a:spcPts val="0"/>
              </a:spcBef>
              <a:buFont typeface="Arial"/>
              <a:buNone/>
              <a:defRPr sz="2400"/>
            </a:lvl7pPr>
            <a:lvl8pPr lvl="7" indent="0" rtl="0">
              <a:spcBef>
                <a:spcPts val="0"/>
              </a:spcBef>
              <a:buFont typeface="Arial"/>
              <a:buNone/>
              <a:defRPr sz="2400"/>
            </a:lvl8pPr>
            <a:lvl9pPr lvl="8" indent="0" rtl="0">
              <a:spcBef>
                <a:spcPts val="0"/>
              </a:spcBef>
              <a:buFont typeface="Arial"/>
              <a:buNone/>
              <a:defRPr sz="24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31368" y="1796816"/>
            <a:ext cx="11521500" cy="441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Calibri"/>
              <a:buNone/>
              <a:defRPr sz="19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6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Calibri"/>
              <a:buNone/>
              <a:defRPr sz="19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90500" marR="0" lvl="2" indent="44450" algn="l" rt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9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0" marR="0" lvl="3" indent="44450" algn="l" rt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9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71500" marR="0" lvl="4" indent="44450" algn="l" rt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Noto Sans Symbols"/>
              <a:buChar char="▪"/>
              <a:defRPr sz="19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965200" marR="0" lvl="5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6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2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1_nur Titel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7"/>
          <p:cNvSpPr txBox="1">
            <a:spLocks noGrp="1"/>
          </p:cNvSpPr>
          <p:nvPr>
            <p:ph type="title"/>
          </p:nvPr>
        </p:nvSpPr>
        <p:spPr>
          <a:xfrm>
            <a:off x="486000" y="288000"/>
            <a:ext cx="112680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/>
            </a:lvl9pPr>
          </a:lstStyle>
          <a:p>
            <a:endParaRPr/>
          </a:p>
        </p:txBody>
      </p:sp>
      <p:sp>
        <p:nvSpPr>
          <p:cNvPr id="458" name="Google Shape;458;p77"/>
          <p:cNvSpPr txBox="1">
            <a:spLocks noGrp="1"/>
          </p:cNvSpPr>
          <p:nvPr>
            <p:ph type="body" idx="1"/>
          </p:nvPr>
        </p:nvSpPr>
        <p:spPr>
          <a:xfrm>
            <a:off x="486000" y="972000"/>
            <a:ext cx="112680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9" name="Google Shape;459;p77"/>
          <p:cNvSpPr/>
          <p:nvPr/>
        </p:nvSpPr>
        <p:spPr>
          <a:xfrm flipH="1">
            <a:off x="0" y="1384583"/>
            <a:ext cx="12192000" cy="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7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buNone/>
              <a:defRPr sz="1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9190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687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E3D52"/>
                </a:solidFill>
              </a:defRPr>
            </a:lvl1pPr>
            <a:lvl2pPr>
              <a:defRPr>
                <a:solidFill>
                  <a:srgbClr val="2E3D52"/>
                </a:solidFill>
              </a:defRPr>
            </a:lvl2pPr>
            <a:lvl3pPr>
              <a:defRPr>
                <a:solidFill>
                  <a:srgbClr val="2E3D52"/>
                </a:solidFill>
              </a:defRPr>
            </a:lvl3pPr>
            <a:lvl4pPr>
              <a:defRPr>
                <a:solidFill>
                  <a:srgbClr val="2E3D52"/>
                </a:solidFill>
              </a:defRPr>
            </a:lvl4pPr>
            <a:lvl5pPr>
              <a:defRPr>
                <a:solidFill>
                  <a:srgbClr val="2E3D5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23" y="6329077"/>
            <a:ext cx="1993899" cy="390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2" y="6329077"/>
            <a:ext cx="1649410" cy="392400"/>
          </a:xfrm>
          <a:prstGeom prst="rect">
            <a:avLst/>
          </a:prstGeom>
        </p:spPr>
      </p:pic>
      <p:sp>
        <p:nvSpPr>
          <p:cNvPr id="10" name="Content Placeholder 6"/>
          <p:cNvSpPr txBox="1">
            <a:spLocks/>
          </p:cNvSpPr>
          <p:nvPr userDrawn="1"/>
        </p:nvSpPr>
        <p:spPr>
          <a:xfrm>
            <a:off x="574799" y="6451430"/>
            <a:ext cx="573088" cy="268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ACB9-F3FE-4303-A76E-0420582B21A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18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23" y="6329077"/>
            <a:ext cx="1993899" cy="3906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2" y="6329077"/>
            <a:ext cx="1649410" cy="392400"/>
          </a:xfrm>
          <a:prstGeom prst="rect">
            <a:avLst/>
          </a:prstGeom>
        </p:spPr>
      </p:pic>
      <p:sp>
        <p:nvSpPr>
          <p:cNvPr id="13" name="Content Placeholder 6"/>
          <p:cNvSpPr txBox="1">
            <a:spLocks/>
          </p:cNvSpPr>
          <p:nvPr userDrawn="1"/>
        </p:nvSpPr>
        <p:spPr>
          <a:xfrm>
            <a:off x="574799" y="6451430"/>
            <a:ext cx="573088" cy="268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ACB9-F3FE-4303-A76E-0420582B21A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930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ular Callout 13"/>
          <p:cNvSpPr/>
          <p:nvPr userDrawn="1"/>
        </p:nvSpPr>
        <p:spPr>
          <a:xfrm rot="16200000">
            <a:off x="-873000" y="873000"/>
            <a:ext cx="6858000" cy="5112000"/>
          </a:xfrm>
          <a:prstGeom prst="wedgeRectCallout">
            <a:avLst>
              <a:gd name="adj1" fmla="val -20648"/>
              <a:gd name="adj2" fmla="val 6030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Content Placeholder 5"/>
          <p:cNvSpPr>
            <a:spLocks noGrp="1"/>
          </p:cNvSpPr>
          <p:nvPr>
            <p:ph sz="half" idx="1" hasCustomPrompt="1"/>
          </p:nvPr>
        </p:nvSpPr>
        <p:spPr>
          <a:xfrm>
            <a:off x="574799" y="1690690"/>
            <a:ext cx="3962400" cy="4633910"/>
          </a:xfrm>
        </p:spPr>
        <p:txBody>
          <a:bodyPr>
            <a:normAutofit fontScale="92500" lnSpcReduction="20000"/>
          </a:bodyPr>
          <a:lstStyle>
            <a:lvl1pPr>
              <a:defRPr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half" idx="10" hasCustomPrompt="1"/>
          </p:nvPr>
        </p:nvSpPr>
        <p:spPr>
          <a:xfrm>
            <a:off x="574799" y="339051"/>
            <a:ext cx="3962400" cy="1324800"/>
          </a:xfrm>
        </p:spPr>
        <p:txBody>
          <a:bodyPr anchor="ctr">
            <a:normAutofit fontScale="92500" lnSpcReduction="20000"/>
          </a:bodyPr>
          <a:lstStyle>
            <a:lvl1pPr marL="0" indent="0">
              <a:buNone/>
              <a:defRPr sz="3600" b="0">
                <a:solidFill>
                  <a:srgbClr val="ED2730"/>
                </a:solidFill>
                <a:latin typeface="+mj-lt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6978700" y="3926990"/>
            <a:ext cx="4582800" cy="1742400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 marL="1828755" indent="0"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177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ular Callout 13"/>
          <p:cNvSpPr/>
          <p:nvPr userDrawn="1"/>
        </p:nvSpPr>
        <p:spPr>
          <a:xfrm rot="5400000" flipV="1">
            <a:off x="-873000" y="873000"/>
            <a:ext cx="6858000" cy="5112000"/>
          </a:xfrm>
          <a:prstGeom prst="wedgeRectCallout">
            <a:avLst>
              <a:gd name="adj1" fmla="val -20648"/>
              <a:gd name="adj2" fmla="val 6030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" name="Content Placeholder 6"/>
          <p:cNvSpPr txBox="1">
            <a:spLocks/>
          </p:cNvSpPr>
          <p:nvPr userDrawn="1"/>
        </p:nvSpPr>
        <p:spPr>
          <a:xfrm>
            <a:off x="574799" y="6451430"/>
            <a:ext cx="573088" cy="268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ACB9-F3FE-4303-A76E-0420582B21AE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Rechteck 5"/>
          <p:cNvSpPr/>
          <p:nvPr userDrawn="1"/>
        </p:nvSpPr>
        <p:spPr>
          <a:xfrm>
            <a:off x="6888479" y="1048512"/>
            <a:ext cx="4763243" cy="191542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23" y="6329077"/>
            <a:ext cx="1993899" cy="390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2" y="6329077"/>
            <a:ext cx="1649410" cy="392400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sz="half" idx="1" hasCustomPrompt="1"/>
          </p:nvPr>
        </p:nvSpPr>
        <p:spPr>
          <a:xfrm>
            <a:off x="574799" y="1690690"/>
            <a:ext cx="3962400" cy="4633910"/>
          </a:xfrm>
        </p:spPr>
        <p:txBody>
          <a:bodyPr>
            <a:normAutofit fontScale="92500" lnSpcReduction="20000"/>
          </a:bodyPr>
          <a:lstStyle>
            <a:lvl1pPr>
              <a:defRPr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half" idx="10" hasCustomPrompt="1"/>
          </p:nvPr>
        </p:nvSpPr>
        <p:spPr>
          <a:xfrm>
            <a:off x="574799" y="339051"/>
            <a:ext cx="3962400" cy="1324800"/>
          </a:xfrm>
        </p:spPr>
        <p:txBody>
          <a:bodyPr anchor="ctr">
            <a:normAutofit fontScale="92500" lnSpcReduction="20000"/>
          </a:bodyPr>
          <a:lstStyle>
            <a:lvl1pPr marL="0" indent="0">
              <a:buNone/>
              <a:defRPr sz="3600" b="0">
                <a:solidFill>
                  <a:srgbClr val="ED2730"/>
                </a:solidFill>
                <a:latin typeface="+mj-lt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978700" y="1135022"/>
            <a:ext cx="4582800" cy="1742400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5pPr marL="1828755" indent="0"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2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schnittsüberschrift ohne Logo">
    <p:bg>
      <p:bgPr>
        <a:solidFill>
          <a:srgbClr val="D25054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93A4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31850" y="968187"/>
            <a:ext cx="10515599" cy="49485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  <a:defRPr sz="8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23" y="6329077"/>
            <a:ext cx="1993899" cy="390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2" y="6329077"/>
            <a:ext cx="1649410" cy="392400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 userDrawn="1"/>
        </p:nvSpPr>
        <p:spPr>
          <a:xfrm>
            <a:off x="574799" y="6451430"/>
            <a:ext cx="573088" cy="268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ACB9-F3FE-4303-A76E-0420582B21AE}" type="slidenum">
              <a:rPr lang="en-GB" smtClean="0">
                <a:solidFill>
                  <a:srgbClr val="2E3D52"/>
                </a:solidFill>
              </a:rPr>
              <a:pPr/>
              <a:t>‹Nr.›</a:t>
            </a:fld>
            <a:endParaRPr lang="en-GB" dirty="0">
              <a:solidFill>
                <a:srgbClr val="2E3D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08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23" y="6329077"/>
            <a:ext cx="1993899" cy="390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2" y="6329077"/>
            <a:ext cx="1649410" cy="392400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 userDrawn="1"/>
        </p:nvSpPr>
        <p:spPr>
          <a:xfrm>
            <a:off x="574799" y="6451430"/>
            <a:ext cx="573088" cy="268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6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00" kern="1200">
                <a:solidFill>
                  <a:srgbClr val="2E3D5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ACB9-F3FE-4303-A76E-0420582B21AE}" type="slidenum">
              <a:rPr lang="en-GB" smtClean="0">
                <a:solidFill>
                  <a:srgbClr val="2E3D52"/>
                </a:solidFill>
              </a:rPr>
              <a:pPr/>
              <a:t>‹Nr.›</a:t>
            </a:fld>
            <a:endParaRPr lang="en-GB" dirty="0">
              <a:solidFill>
                <a:srgbClr val="2E3D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39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827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17639" y="365126"/>
            <a:ext cx="11279060" cy="685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17639" y="1825625"/>
            <a:ext cx="1127906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29733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17639" y="981075"/>
            <a:ext cx="11243016" cy="3905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113" marR="0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/>
          <p:nvPr/>
        </p:nvSpPr>
        <p:spPr>
          <a:xfrm flipH="1">
            <a:off x="0" y="1384583"/>
            <a:ext cx="12192000" cy="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uptfolie mit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22414" y="285142"/>
            <a:ext cx="11250600" cy="685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10058" y="1630704"/>
            <a:ext cx="11250600" cy="35097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17639" y="981075"/>
            <a:ext cx="11243016" cy="3905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113" marR="0" lvl="0" indent="-111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schnittsüberschrift mit Logo">
    <p:bg>
      <p:bgPr>
        <a:solidFill>
          <a:srgbClr val="D2505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93A4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31850" y="968187"/>
            <a:ext cx="10515599" cy="49485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  <a:defRPr sz="8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/>
          <p:nvPr/>
        </p:nvSpPr>
        <p:spPr>
          <a:xfrm>
            <a:off x="488245" y="6479753"/>
            <a:ext cx="1763252" cy="2639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6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rgbClr val="AAAAAA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AAAAAA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AAAAAA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AAAAAA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AAAAAA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AAAA"/>
              </a:buClr>
              <a:buFont typeface="Arial"/>
              <a:buNone/>
              <a:defRPr sz="16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AAAA"/>
              </a:buClr>
              <a:buFont typeface="Arial"/>
              <a:buNone/>
              <a:defRPr sz="16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AAAA"/>
              </a:buClr>
              <a:buFont typeface="Arial"/>
              <a:buNone/>
              <a:defRPr sz="16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AAAA"/>
              </a:buClr>
              <a:buFont typeface="Arial"/>
              <a:buNone/>
              <a:defRPr sz="16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900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098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098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599" cy="685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Beschriftung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Font typeface="Calibri"/>
              <a:buNone/>
              <a:defRPr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34772" y="285142"/>
            <a:ext cx="11250600" cy="685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07987" y="1825625"/>
            <a:ext cx="11326812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AAAAAA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de-DE" sz="1200" b="0" i="0" u="none" strike="noStrike" cap="none">
              <a:solidFill>
                <a:srgbClr val="AAAA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4214" y="6540053"/>
            <a:ext cx="1725570" cy="2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 flipH="1">
            <a:off x="0" y="1384583"/>
            <a:ext cx="12192000" cy="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/>
          <p:nvPr/>
        </p:nvSpPr>
        <p:spPr>
          <a:xfrm flipH="1">
            <a:off x="0" y="6404703"/>
            <a:ext cx="12192000" cy="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3530600" y="6477121"/>
            <a:ext cx="8305799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de-DE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Making Switzerland a leading hub for digital innovation. Worldwide!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091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ED2730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E3D5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E3D5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3D5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3D5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3D5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ctrTitle"/>
          </p:nvPr>
        </p:nvSpPr>
        <p:spPr>
          <a:xfrm>
            <a:off x="884045" y="4218468"/>
            <a:ext cx="10423903" cy="10351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de-DE" sz="3600" dirty="0">
                <a:solidFill>
                  <a:schemeClr val="accent3"/>
                </a:solidFill>
              </a:rPr>
              <a:t>Innovation </a:t>
            </a:r>
            <a:r>
              <a:rPr lang="de-DE" sz="3600" dirty="0" err="1">
                <a:solidFill>
                  <a:schemeClr val="accent3"/>
                </a:solidFill>
              </a:rPr>
              <a:t>and</a:t>
            </a:r>
            <a:r>
              <a:rPr lang="de-DE" sz="3600" dirty="0">
                <a:solidFill>
                  <a:schemeClr val="accent3"/>
                </a:solidFill>
              </a:rPr>
              <a:t> </a:t>
            </a:r>
            <a:r>
              <a:rPr lang="de-DE" sz="3600" dirty="0" err="1">
                <a:solidFill>
                  <a:schemeClr val="accent3"/>
                </a:solidFill>
              </a:rPr>
              <a:t>collaboration</a:t>
            </a:r>
            <a:br>
              <a:rPr lang="de-DE" sz="3600" dirty="0">
                <a:solidFill>
                  <a:schemeClr val="accent3"/>
                </a:solidFill>
              </a:rPr>
            </a:br>
            <a:r>
              <a:rPr lang="de-DE" sz="3600" dirty="0">
                <a:solidFill>
                  <a:schemeClr val="accent3"/>
                </a:solidFill>
              </a:rPr>
              <a:t>BIM Kongress 2018</a:t>
            </a:r>
            <a:endParaRPr lang="de-DE" sz="3600" b="1" i="0" u="none" strike="noStrike" cap="none" dirty="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76"/>
          <p:cNvSpPr txBox="1"/>
          <p:nvPr/>
        </p:nvSpPr>
        <p:spPr>
          <a:xfrm>
            <a:off x="443603" y="890079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5A"/>
              </a:buClr>
              <a:buSzPts val="700"/>
              <a:buFont typeface="Lato"/>
              <a:buNone/>
            </a:pPr>
            <a:endParaRPr sz="240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7" name="Google Shape;1147;p76"/>
          <p:cNvSpPr txBox="1"/>
          <p:nvPr/>
        </p:nvSpPr>
        <p:spPr>
          <a:xfrm>
            <a:off x="443603" y="890079"/>
            <a:ext cx="105156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5A"/>
              </a:buClr>
              <a:buFont typeface="Lato"/>
              <a:buNone/>
            </a:pPr>
            <a:endParaRPr sz="2400" b="0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8" name="Google Shape;1148;p76"/>
          <p:cNvSpPr txBox="1"/>
          <p:nvPr/>
        </p:nvSpPr>
        <p:spPr>
          <a:xfrm>
            <a:off x="443603" y="275481"/>
            <a:ext cx="10515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Lato"/>
              <a:buNone/>
            </a:pPr>
            <a:r>
              <a:rPr lang="de-DE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Our Impact drivers!</a:t>
            </a:r>
            <a:endParaRPr sz="44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9" name="Google Shape;1149;p76"/>
          <p:cNvSpPr/>
          <p:nvPr/>
        </p:nvSpPr>
        <p:spPr>
          <a:xfrm>
            <a:off x="3630325" y="1551145"/>
            <a:ext cx="8100900" cy="685500"/>
          </a:xfrm>
          <a:prstGeom prst="rect">
            <a:avLst/>
          </a:prstGeom>
          <a:noFill/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69737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0" name="Google Shape;1150;p76"/>
          <p:cNvSpPr/>
          <p:nvPr/>
        </p:nvSpPr>
        <p:spPr>
          <a:xfrm>
            <a:off x="3630325" y="2330829"/>
            <a:ext cx="8100900" cy="685500"/>
          </a:xfrm>
          <a:prstGeom prst="rect">
            <a:avLst/>
          </a:prstGeom>
          <a:noFill/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rgbClr val="69737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1" name="Google Shape;1151;p76"/>
          <p:cNvSpPr/>
          <p:nvPr/>
        </p:nvSpPr>
        <p:spPr>
          <a:xfrm>
            <a:off x="3630325" y="3110514"/>
            <a:ext cx="8100900" cy="685500"/>
          </a:xfrm>
          <a:prstGeom prst="rect">
            <a:avLst/>
          </a:prstGeom>
          <a:noFill/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2" name="Google Shape;1152;p76"/>
          <p:cNvSpPr/>
          <p:nvPr/>
        </p:nvSpPr>
        <p:spPr>
          <a:xfrm>
            <a:off x="3630325" y="3890198"/>
            <a:ext cx="8100900" cy="685500"/>
          </a:xfrm>
          <a:prstGeom prst="rect">
            <a:avLst/>
          </a:prstGeom>
          <a:noFill/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69737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3" name="Google Shape;1153;p76"/>
          <p:cNvSpPr/>
          <p:nvPr/>
        </p:nvSpPr>
        <p:spPr>
          <a:xfrm>
            <a:off x="3630325" y="4669882"/>
            <a:ext cx="8100900" cy="685500"/>
          </a:xfrm>
          <a:prstGeom prst="rect">
            <a:avLst/>
          </a:prstGeom>
          <a:noFill/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4" name="Google Shape;1154;p76"/>
          <p:cNvSpPr/>
          <p:nvPr/>
        </p:nvSpPr>
        <p:spPr>
          <a:xfrm>
            <a:off x="3630325" y="5470777"/>
            <a:ext cx="8100900" cy="685500"/>
          </a:xfrm>
          <a:prstGeom prst="rect">
            <a:avLst/>
          </a:prstGeom>
          <a:noFill/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69737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5" name="Google Shape;1155;p76"/>
          <p:cNvSpPr/>
          <p:nvPr/>
        </p:nvSpPr>
        <p:spPr>
          <a:xfrm>
            <a:off x="443600" y="1551145"/>
            <a:ext cx="3062100" cy="685500"/>
          </a:xfrm>
          <a:prstGeom prst="rect">
            <a:avLst/>
          </a:prstGeom>
          <a:solidFill>
            <a:srgbClr val="D2505A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2413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 startAt="4"/>
            </a:pPr>
            <a: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Politico-economic Environment</a:t>
            </a:r>
            <a:endParaRPr sz="11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6" name="Google Shape;1156;p76"/>
          <p:cNvSpPr/>
          <p:nvPr/>
        </p:nvSpPr>
        <p:spPr>
          <a:xfrm>
            <a:off x="647900" y="1751750"/>
            <a:ext cx="187800" cy="24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8351" y="33004"/>
                </a:moveTo>
                <a:lnTo>
                  <a:pt x="78351" y="33004"/>
                </a:lnTo>
                <a:lnTo>
                  <a:pt x="80732" y="33533"/>
                </a:lnTo>
                <a:lnTo>
                  <a:pt x="83003" y="34138"/>
                </a:lnTo>
                <a:lnTo>
                  <a:pt x="85274" y="34692"/>
                </a:lnTo>
                <a:lnTo>
                  <a:pt x="87399" y="35271"/>
                </a:lnTo>
                <a:lnTo>
                  <a:pt x="89560" y="35851"/>
                </a:lnTo>
                <a:lnTo>
                  <a:pt x="91648" y="36481"/>
                </a:lnTo>
                <a:lnTo>
                  <a:pt x="93663" y="37085"/>
                </a:lnTo>
                <a:lnTo>
                  <a:pt x="95604" y="37740"/>
                </a:lnTo>
                <a:lnTo>
                  <a:pt x="97472" y="38395"/>
                </a:lnTo>
                <a:lnTo>
                  <a:pt x="99267" y="39076"/>
                </a:lnTo>
                <a:lnTo>
                  <a:pt x="101025" y="39781"/>
                </a:lnTo>
                <a:lnTo>
                  <a:pt x="102710" y="40537"/>
                </a:lnTo>
                <a:lnTo>
                  <a:pt x="104322" y="41293"/>
                </a:lnTo>
                <a:lnTo>
                  <a:pt x="105860" y="42074"/>
                </a:lnTo>
                <a:lnTo>
                  <a:pt x="107326" y="42905"/>
                </a:lnTo>
                <a:lnTo>
                  <a:pt x="108717" y="43737"/>
                </a:lnTo>
                <a:lnTo>
                  <a:pt x="110036" y="44644"/>
                </a:lnTo>
                <a:lnTo>
                  <a:pt x="111282" y="45525"/>
                </a:lnTo>
                <a:lnTo>
                  <a:pt x="112454" y="46483"/>
                </a:lnTo>
                <a:lnTo>
                  <a:pt x="113516" y="47491"/>
                </a:lnTo>
                <a:lnTo>
                  <a:pt x="114505" y="48524"/>
                </a:lnTo>
                <a:lnTo>
                  <a:pt x="115457" y="49582"/>
                </a:lnTo>
                <a:lnTo>
                  <a:pt x="116300" y="50690"/>
                </a:lnTo>
                <a:lnTo>
                  <a:pt x="117069" y="51874"/>
                </a:lnTo>
                <a:lnTo>
                  <a:pt x="117765" y="53084"/>
                </a:lnTo>
                <a:lnTo>
                  <a:pt x="118351" y="54343"/>
                </a:lnTo>
                <a:lnTo>
                  <a:pt x="118827" y="55653"/>
                </a:lnTo>
                <a:lnTo>
                  <a:pt x="119230" y="56989"/>
                </a:lnTo>
                <a:lnTo>
                  <a:pt x="119560" y="58400"/>
                </a:lnTo>
                <a:lnTo>
                  <a:pt x="119816" y="59886"/>
                </a:lnTo>
                <a:lnTo>
                  <a:pt x="119963" y="61398"/>
                </a:lnTo>
                <a:lnTo>
                  <a:pt x="119999" y="62960"/>
                </a:lnTo>
                <a:lnTo>
                  <a:pt x="119963" y="63993"/>
                </a:lnTo>
                <a:lnTo>
                  <a:pt x="119853" y="65001"/>
                </a:lnTo>
                <a:lnTo>
                  <a:pt x="119780" y="65958"/>
                </a:lnTo>
                <a:lnTo>
                  <a:pt x="119597" y="66966"/>
                </a:lnTo>
                <a:lnTo>
                  <a:pt x="119377" y="67873"/>
                </a:lnTo>
                <a:lnTo>
                  <a:pt x="119084" y="68780"/>
                </a:lnTo>
                <a:lnTo>
                  <a:pt x="118791" y="69687"/>
                </a:lnTo>
                <a:lnTo>
                  <a:pt x="118461" y="70568"/>
                </a:lnTo>
                <a:lnTo>
                  <a:pt x="118058" y="71400"/>
                </a:lnTo>
                <a:lnTo>
                  <a:pt x="117619" y="72231"/>
                </a:lnTo>
                <a:lnTo>
                  <a:pt x="117179" y="73038"/>
                </a:lnTo>
                <a:lnTo>
                  <a:pt x="116630" y="73819"/>
                </a:lnTo>
                <a:lnTo>
                  <a:pt x="116080" y="74600"/>
                </a:lnTo>
                <a:lnTo>
                  <a:pt x="115494" y="75330"/>
                </a:lnTo>
                <a:lnTo>
                  <a:pt x="114871" y="76086"/>
                </a:lnTo>
                <a:lnTo>
                  <a:pt x="114249" y="76791"/>
                </a:lnTo>
                <a:lnTo>
                  <a:pt x="113589" y="77472"/>
                </a:lnTo>
                <a:lnTo>
                  <a:pt x="112857" y="78152"/>
                </a:lnTo>
                <a:lnTo>
                  <a:pt x="112087" y="78782"/>
                </a:lnTo>
                <a:lnTo>
                  <a:pt x="111318" y="79412"/>
                </a:lnTo>
                <a:lnTo>
                  <a:pt x="110512" y="80041"/>
                </a:lnTo>
                <a:lnTo>
                  <a:pt x="109670" y="80621"/>
                </a:lnTo>
                <a:lnTo>
                  <a:pt x="108791" y="81200"/>
                </a:lnTo>
                <a:lnTo>
                  <a:pt x="107948" y="81755"/>
                </a:lnTo>
                <a:lnTo>
                  <a:pt x="107069" y="82284"/>
                </a:lnTo>
                <a:lnTo>
                  <a:pt x="106117" y="82838"/>
                </a:lnTo>
                <a:lnTo>
                  <a:pt x="105164" y="83342"/>
                </a:lnTo>
                <a:lnTo>
                  <a:pt x="104175" y="83821"/>
                </a:lnTo>
                <a:lnTo>
                  <a:pt x="103186" y="84325"/>
                </a:lnTo>
                <a:lnTo>
                  <a:pt x="102197" y="84753"/>
                </a:lnTo>
                <a:lnTo>
                  <a:pt x="100146" y="85660"/>
                </a:lnTo>
                <a:lnTo>
                  <a:pt x="100476" y="86214"/>
                </a:lnTo>
                <a:lnTo>
                  <a:pt x="100805" y="86794"/>
                </a:lnTo>
                <a:lnTo>
                  <a:pt x="101062" y="87398"/>
                </a:lnTo>
                <a:lnTo>
                  <a:pt x="101355" y="88003"/>
                </a:lnTo>
                <a:lnTo>
                  <a:pt x="101794" y="89237"/>
                </a:lnTo>
                <a:lnTo>
                  <a:pt x="102161" y="90497"/>
                </a:lnTo>
                <a:lnTo>
                  <a:pt x="102417" y="91832"/>
                </a:lnTo>
                <a:lnTo>
                  <a:pt x="102637" y="93193"/>
                </a:lnTo>
                <a:lnTo>
                  <a:pt x="102747" y="94629"/>
                </a:lnTo>
                <a:lnTo>
                  <a:pt x="102783" y="96065"/>
                </a:lnTo>
                <a:lnTo>
                  <a:pt x="102747" y="97375"/>
                </a:lnTo>
                <a:lnTo>
                  <a:pt x="102600" y="98635"/>
                </a:lnTo>
                <a:lnTo>
                  <a:pt x="102380" y="99869"/>
                </a:lnTo>
                <a:lnTo>
                  <a:pt x="102014" y="101079"/>
                </a:lnTo>
                <a:lnTo>
                  <a:pt x="101611" y="102288"/>
                </a:lnTo>
                <a:lnTo>
                  <a:pt x="101135" y="103422"/>
                </a:lnTo>
                <a:lnTo>
                  <a:pt x="100549" y="104581"/>
                </a:lnTo>
                <a:lnTo>
                  <a:pt x="99853" y="105664"/>
                </a:lnTo>
                <a:lnTo>
                  <a:pt x="99084" y="106747"/>
                </a:lnTo>
                <a:lnTo>
                  <a:pt x="98241" y="107755"/>
                </a:lnTo>
                <a:lnTo>
                  <a:pt x="97289" y="108788"/>
                </a:lnTo>
                <a:lnTo>
                  <a:pt x="96263" y="109745"/>
                </a:lnTo>
                <a:lnTo>
                  <a:pt x="95201" y="110652"/>
                </a:lnTo>
                <a:lnTo>
                  <a:pt x="93992" y="111559"/>
                </a:lnTo>
                <a:lnTo>
                  <a:pt x="92710" y="112416"/>
                </a:lnTo>
                <a:lnTo>
                  <a:pt x="91355" y="113222"/>
                </a:lnTo>
                <a:lnTo>
                  <a:pt x="89926" y="114003"/>
                </a:lnTo>
                <a:lnTo>
                  <a:pt x="88388" y="114734"/>
                </a:lnTo>
                <a:lnTo>
                  <a:pt x="86813" y="115414"/>
                </a:lnTo>
                <a:lnTo>
                  <a:pt x="85164" y="116069"/>
                </a:lnTo>
                <a:lnTo>
                  <a:pt x="83406" y="116699"/>
                </a:lnTo>
                <a:lnTo>
                  <a:pt x="81611" y="117253"/>
                </a:lnTo>
                <a:lnTo>
                  <a:pt x="79743" y="117732"/>
                </a:lnTo>
                <a:lnTo>
                  <a:pt x="77765" y="118211"/>
                </a:lnTo>
                <a:lnTo>
                  <a:pt x="75677" y="118614"/>
                </a:lnTo>
                <a:lnTo>
                  <a:pt x="73589" y="118992"/>
                </a:lnTo>
                <a:lnTo>
                  <a:pt x="71428" y="119294"/>
                </a:lnTo>
                <a:lnTo>
                  <a:pt x="69157" y="119546"/>
                </a:lnTo>
                <a:lnTo>
                  <a:pt x="66813" y="119722"/>
                </a:lnTo>
                <a:lnTo>
                  <a:pt x="64395" y="119874"/>
                </a:lnTo>
                <a:lnTo>
                  <a:pt x="61978" y="119974"/>
                </a:lnTo>
                <a:lnTo>
                  <a:pt x="59413" y="119999"/>
                </a:lnTo>
                <a:lnTo>
                  <a:pt x="57765" y="119974"/>
                </a:lnTo>
                <a:lnTo>
                  <a:pt x="56117" y="119949"/>
                </a:lnTo>
                <a:lnTo>
                  <a:pt x="54505" y="119899"/>
                </a:lnTo>
                <a:lnTo>
                  <a:pt x="52893" y="119823"/>
                </a:lnTo>
                <a:lnTo>
                  <a:pt x="51318" y="119722"/>
                </a:lnTo>
                <a:lnTo>
                  <a:pt x="49743" y="119596"/>
                </a:lnTo>
                <a:lnTo>
                  <a:pt x="48241" y="119470"/>
                </a:lnTo>
                <a:lnTo>
                  <a:pt x="46703" y="119319"/>
                </a:lnTo>
                <a:lnTo>
                  <a:pt x="45201" y="119143"/>
                </a:lnTo>
                <a:lnTo>
                  <a:pt x="43699" y="118916"/>
                </a:lnTo>
                <a:lnTo>
                  <a:pt x="42197" y="118689"/>
                </a:lnTo>
                <a:lnTo>
                  <a:pt x="40769" y="118463"/>
                </a:lnTo>
                <a:lnTo>
                  <a:pt x="39267" y="118186"/>
                </a:lnTo>
                <a:lnTo>
                  <a:pt x="37838" y="117908"/>
                </a:lnTo>
                <a:lnTo>
                  <a:pt x="36446" y="117581"/>
                </a:lnTo>
                <a:lnTo>
                  <a:pt x="35018" y="117253"/>
                </a:lnTo>
                <a:lnTo>
                  <a:pt x="33626" y="116901"/>
                </a:lnTo>
                <a:lnTo>
                  <a:pt x="32234" y="116548"/>
                </a:lnTo>
                <a:lnTo>
                  <a:pt x="30842" y="116145"/>
                </a:lnTo>
                <a:lnTo>
                  <a:pt x="29450" y="115742"/>
                </a:lnTo>
                <a:lnTo>
                  <a:pt x="28095" y="115313"/>
                </a:lnTo>
                <a:lnTo>
                  <a:pt x="26739" y="114835"/>
                </a:lnTo>
                <a:lnTo>
                  <a:pt x="25347" y="114331"/>
                </a:lnTo>
                <a:lnTo>
                  <a:pt x="23992" y="113852"/>
                </a:lnTo>
                <a:lnTo>
                  <a:pt x="22637" y="113323"/>
                </a:lnTo>
                <a:lnTo>
                  <a:pt x="21355" y="112794"/>
                </a:lnTo>
                <a:lnTo>
                  <a:pt x="20000" y="112240"/>
                </a:lnTo>
                <a:lnTo>
                  <a:pt x="18644" y="111660"/>
                </a:lnTo>
                <a:lnTo>
                  <a:pt x="16007" y="110426"/>
                </a:lnTo>
                <a:lnTo>
                  <a:pt x="13333" y="109116"/>
                </a:lnTo>
                <a:lnTo>
                  <a:pt x="30695" y="92513"/>
                </a:lnTo>
                <a:lnTo>
                  <a:pt x="32417" y="93319"/>
                </a:lnTo>
                <a:lnTo>
                  <a:pt x="34139" y="94100"/>
                </a:lnTo>
                <a:lnTo>
                  <a:pt x="35897" y="94830"/>
                </a:lnTo>
                <a:lnTo>
                  <a:pt x="37692" y="95536"/>
                </a:lnTo>
                <a:lnTo>
                  <a:pt x="39523" y="96191"/>
                </a:lnTo>
                <a:lnTo>
                  <a:pt x="41355" y="96796"/>
                </a:lnTo>
                <a:lnTo>
                  <a:pt x="43186" y="97375"/>
                </a:lnTo>
                <a:lnTo>
                  <a:pt x="45091" y="97879"/>
                </a:lnTo>
                <a:lnTo>
                  <a:pt x="46996" y="98332"/>
                </a:lnTo>
                <a:lnTo>
                  <a:pt x="48937" y="98736"/>
                </a:lnTo>
                <a:lnTo>
                  <a:pt x="50915" y="99114"/>
                </a:lnTo>
                <a:lnTo>
                  <a:pt x="52893" y="99391"/>
                </a:lnTo>
                <a:lnTo>
                  <a:pt x="54908" y="99617"/>
                </a:lnTo>
                <a:lnTo>
                  <a:pt x="56996" y="99794"/>
                </a:lnTo>
                <a:lnTo>
                  <a:pt x="59047" y="99869"/>
                </a:lnTo>
                <a:lnTo>
                  <a:pt x="61172" y="99945"/>
                </a:lnTo>
                <a:lnTo>
                  <a:pt x="62747" y="99895"/>
                </a:lnTo>
                <a:lnTo>
                  <a:pt x="64175" y="99844"/>
                </a:lnTo>
                <a:lnTo>
                  <a:pt x="65421" y="99718"/>
                </a:lnTo>
                <a:lnTo>
                  <a:pt x="66520" y="99567"/>
                </a:lnTo>
                <a:lnTo>
                  <a:pt x="67472" y="99391"/>
                </a:lnTo>
                <a:lnTo>
                  <a:pt x="68241" y="99164"/>
                </a:lnTo>
                <a:lnTo>
                  <a:pt x="68901" y="98937"/>
                </a:lnTo>
                <a:lnTo>
                  <a:pt x="69450" y="98660"/>
                </a:lnTo>
                <a:lnTo>
                  <a:pt x="69890" y="98383"/>
                </a:lnTo>
                <a:lnTo>
                  <a:pt x="70256" y="98106"/>
                </a:lnTo>
                <a:lnTo>
                  <a:pt x="70476" y="97803"/>
                </a:lnTo>
                <a:lnTo>
                  <a:pt x="70695" y="97501"/>
                </a:lnTo>
                <a:lnTo>
                  <a:pt x="70842" y="97148"/>
                </a:lnTo>
                <a:lnTo>
                  <a:pt x="70879" y="96846"/>
                </a:lnTo>
                <a:lnTo>
                  <a:pt x="70915" y="96544"/>
                </a:lnTo>
                <a:lnTo>
                  <a:pt x="70915" y="96216"/>
                </a:lnTo>
                <a:lnTo>
                  <a:pt x="70879" y="95838"/>
                </a:lnTo>
                <a:lnTo>
                  <a:pt x="70732" y="95460"/>
                </a:lnTo>
                <a:lnTo>
                  <a:pt x="70512" y="95108"/>
                </a:lnTo>
                <a:lnTo>
                  <a:pt x="70146" y="94755"/>
                </a:lnTo>
                <a:lnTo>
                  <a:pt x="69743" y="94402"/>
                </a:lnTo>
                <a:lnTo>
                  <a:pt x="69267" y="94075"/>
                </a:lnTo>
                <a:lnTo>
                  <a:pt x="68717" y="93722"/>
                </a:lnTo>
                <a:lnTo>
                  <a:pt x="68058" y="93394"/>
                </a:lnTo>
                <a:lnTo>
                  <a:pt x="67326" y="93067"/>
                </a:lnTo>
                <a:lnTo>
                  <a:pt x="66556" y="92739"/>
                </a:lnTo>
                <a:lnTo>
                  <a:pt x="65714" y="92437"/>
                </a:lnTo>
                <a:lnTo>
                  <a:pt x="64798" y="92110"/>
                </a:lnTo>
                <a:lnTo>
                  <a:pt x="62820" y="91530"/>
                </a:lnTo>
                <a:lnTo>
                  <a:pt x="60659" y="90900"/>
                </a:lnTo>
                <a:lnTo>
                  <a:pt x="58388" y="90346"/>
                </a:lnTo>
                <a:lnTo>
                  <a:pt x="55970" y="89766"/>
                </a:lnTo>
                <a:lnTo>
                  <a:pt x="50769" y="88633"/>
                </a:lnTo>
                <a:lnTo>
                  <a:pt x="45531" y="87474"/>
                </a:lnTo>
                <a:lnTo>
                  <a:pt x="42893" y="86894"/>
                </a:lnTo>
                <a:lnTo>
                  <a:pt x="40329" y="86264"/>
                </a:lnTo>
                <a:lnTo>
                  <a:pt x="35677" y="85131"/>
                </a:lnTo>
                <a:lnTo>
                  <a:pt x="33479" y="84576"/>
                </a:lnTo>
                <a:lnTo>
                  <a:pt x="31318" y="83997"/>
                </a:lnTo>
                <a:lnTo>
                  <a:pt x="29230" y="83392"/>
                </a:lnTo>
                <a:lnTo>
                  <a:pt x="27179" y="82788"/>
                </a:lnTo>
                <a:lnTo>
                  <a:pt x="25201" y="82183"/>
                </a:lnTo>
                <a:lnTo>
                  <a:pt x="23333" y="81553"/>
                </a:lnTo>
                <a:lnTo>
                  <a:pt x="21465" y="80923"/>
                </a:lnTo>
                <a:lnTo>
                  <a:pt x="19743" y="80243"/>
                </a:lnTo>
                <a:lnTo>
                  <a:pt x="18058" y="79563"/>
                </a:lnTo>
                <a:lnTo>
                  <a:pt x="16446" y="78883"/>
                </a:lnTo>
                <a:lnTo>
                  <a:pt x="14871" y="78152"/>
                </a:lnTo>
                <a:lnTo>
                  <a:pt x="13406" y="77396"/>
                </a:lnTo>
                <a:lnTo>
                  <a:pt x="12014" y="76640"/>
                </a:lnTo>
                <a:lnTo>
                  <a:pt x="10659" y="75784"/>
                </a:lnTo>
                <a:lnTo>
                  <a:pt x="9377" y="74952"/>
                </a:lnTo>
                <a:lnTo>
                  <a:pt x="8241" y="74096"/>
                </a:lnTo>
                <a:lnTo>
                  <a:pt x="7106" y="73163"/>
                </a:lnTo>
                <a:lnTo>
                  <a:pt x="6117" y="72206"/>
                </a:lnTo>
                <a:lnTo>
                  <a:pt x="5128" y="71224"/>
                </a:lnTo>
                <a:lnTo>
                  <a:pt x="4285" y="70191"/>
                </a:lnTo>
                <a:lnTo>
                  <a:pt x="3443" y="69107"/>
                </a:lnTo>
                <a:lnTo>
                  <a:pt x="2747" y="67973"/>
                </a:lnTo>
                <a:lnTo>
                  <a:pt x="2124" y="66789"/>
                </a:lnTo>
                <a:lnTo>
                  <a:pt x="1575" y="65605"/>
                </a:lnTo>
                <a:lnTo>
                  <a:pt x="1062" y="64295"/>
                </a:lnTo>
                <a:lnTo>
                  <a:pt x="732" y="62960"/>
                </a:lnTo>
                <a:lnTo>
                  <a:pt x="402" y="61574"/>
                </a:lnTo>
                <a:lnTo>
                  <a:pt x="183" y="60113"/>
                </a:lnTo>
                <a:lnTo>
                  <a:pt x="36" y="58601"/>
                </a:lnTo>
                <a:lnTo>
                  <a:pt x="0" y="57039"/>
                </a:lnTo>
                <a:lnTo>
                  <a:pt x="36" y="56006"/>
                </a:lnTo>
                <a:lnTo>
                  <a:pt x="146" y="54998"/>
                </a:lnTo>
                <a:lnTo>
                  <a:pt x="219" y="53991"/>
                </a:lnTo>
                <a:lnTo>
                  <a:pt x="402" y="53033"/>
                </a:lnTo>
                <a:lnTo>
                  <a:pt x="622" y="52126"/>
                </a:lnTo>
                <a:lnTo>
                  <a:pt x="915" y="51194"/>
                </a:lnTo>
                <a:lnTo>
                  <a:pt x="1208" y="50287"/>
                </a:lnTo>
                <a:lnTo>
                  <a:pt x="1575" y="49431"/>
                </a:lnTo>
                <a:lnTo>
                  <a:pt x="1941" y="48599"/>
                </a:lnTo>
                <a:lnTo>
                  <a:pt x="2380" y="47768"/>
                </a:lnTo>
                <a:lnTo>
                  <a:pt x="2893" y="46961"/>
                </a:lnTo>
                <a:lnTo>
                  <a:pt x="3369" y="46155"/>
                </a:lnTo>
                <a:lnTo>
                  <a:pt x="3919" y="45374"/>
                </a:lnTo>
                <a:lnTo>
                  <a:pt x="4505" y="44644"/>
                </a:lnTo>
                <a:lnTo>
                  <a:pt x="5128" y="43913"/>
                </a:lnTo>
                <a:lnTo>
                  <a:pt x="5750" y="43208"/>
                </a:lnTo>
                <a:lnTo>
                  <a:pt x="6410" y="42527"/>
                </a:lnTo>
                <a:lnTo>
                  <a:pt x="7142" y="41847"/>
                </a:lnTo>
                <a:lnTo>
                  <a:pt x="7912" y="41217"/>
                </a:lnTo>
                <a:lnTo>
                  <a:pt x="8681" y="40562"/>
                </a:lnTo>
                <a:lnTo>
                  <a:pt x="9487" y="39958"/>
                </a:lnTo>
                <a:lnTo>
                  <a:pt x="10293" y="39353"/>
                </a:lnTo>
                <a:lnTo>
                  <a:pt x="11135" y="38799"/>
                </a:lnTo>
                <a:lnTo>
                  <a:pt x="12051" y="38244"/>
                </a:lnTo>
                <a:lnTo>
                  <a:pt x="12930" y="37690"/>
                </a:lnTo>
                <a:lnTo>
                  <a:pt x="13846" y="37161"/>
                </a:lnTo>
                <a:lnTo>
                  <a:pt x="14798" y="36632"/>
                </a:lnTo>
                <a:lnTo>
                  <a:pt x="15714" y="36128"/>
                </a:lnTo>
                <a:lnTo>
                  <a:pt x="16703" y="35674"/>
                </a:lnTo>
                <a:lnTo>
                  <a:pt x="17692" y="35196"/>
                </a:lnTo>
                <a:lnTo>
                  <a:pt x="19780" y="34339"/>
                </a:lnTo>
                <a:lnTo>
                  <a:pt x="19157" y="33180"/>
                </a:lnTo>
                <a:lnTo>
                  <a:pt x="18608" y="31996"/>
                </a:lnTo>
                <a:lnTo>
                  <a:pt x="18205" y="30762"/>
                </a:lnTo>
                <a:lnTo>
                  <a:pt x="17838" y="29502"/>
                </a:lnTo>
                <a:lnTo>
                  <a:pt x="17582" y="28167"/>
                </a:lnTo>
                <a:lnTo>
                  <a:pt x="17399" y="26806"/>
                </a:lnTo>
                <a:lnTo>
                  <a:pt x="17252" y="25370"/>
                </a:lnTo>
                <a:lnTo>
                  <a:pt x="17216" y="23934"/>
                </a:lnTo>
                <a:lnTo>
                  <a:pt x="17252" y="22624"/>
                </a:lnTo>
                <a:lnTo>
                  <a:pt x="17399" y="21364"/>
                </a:lnTo>
                <a:lnTo>
                  <a:pt x="17655" y="20130"/>
                </a:lnTo>
                <a:lnTo>
                  <a:pt x="17985" y="18920"/>
                </a:lnTo>
                <a:lnTo>
                  <a:pt x="18388" y="17711"/>
                </a:lnTo>
                <a:lnTo>
                  <a:pt x="18864" y="16577"/>
                </a:lnTo>
                <a:lnTo>
                  <a:pt x="19450" y="15418"/>
                </a:lnTo>
                <a:lnTo>
                  <a:pt x="20146" y="14335"/>
                </a:lnTo>
                <a:lnTo>
                  <a:pt x="20915" y="13252"/>
                </a:lnTo>
                <a:lnTo>
                  <a:pt x="21758" y="12244"/>
                </a:lnTo>
                <a:lnTo>
                  <a:pt x="22710" y="11211"/>
                </a:lnTo>
                <a:lnTo>
                  <a:pt x="23736" y="10254"/>
                </a:lnTo>
                <a:lnTo>
                  <a:pt x="24871" y="9347"/>
                </a:lnTo>
                <a:lnTo>
                  <a:pt x="26007" y="8440"/>
                </a:lnTo>
                <a:lnTo>
                  <a:pt x="27289" y="7583"/>
                </a:lnTo>
                <a:lnTo>
                  <a:pt x="28644" y="6777"/>
                </a:lnTo>
                <a:lnTo>
                  <a:pt x="30073" y="5996"/>
                </a:lnTo>
                <a:lnTo>
                  <a:pt x="31611" y="5265"/>
                </a:lnTo>
                <a:lnTo>
                  <a:pt x="33186" y="4585"/>
                </a:lnTo>
                <a:lnTo>
                  <a:pt x="34835" y="3930"/>
                </a:lnTo>
                <a:lnTo>
                  <a:pt x="36593" y="3300"/>
                </a:lnTo>
                <a:lnTo>
                  <a:pt x="38388" y="2746"/>
                </a:lnTo>
                <a:lnTo>
                  <a:pt x="40329" y="2267"/>
                </a:lnTo>
                <a:lnTo>
                  <a:pt x="42234" y="1788"/>
                </a:lnTo>
                <a:lnTo>
                  <a:pt x="44322" y="1385"/>
                </a:lnTo>
                <a:lnTo>
                  <a:pt x="46410" y="1007"/>
                </a:lnTo>
                <a:lnTo>
                  <a:pt x="48571" y="705"/>
                </a:lnTo>
                <a:lnTo>
                  <a:pt x="50879" y="453"/>
                </a:lnTo>
                <a:lnTo>
                  <a:pt x="53186" y="277"/>
                </a:lnTo>
                <a:lnTo>
                  <a:pt x="55604" y="125"/>
                </a:lnTo>
                <a:lnTo>
                  <a:pt x="58058" y="25"/>
                </a:lnTo>
                <a:lnTo>
                  <a:pt x="60586" y="0"/>
                </a:lnTo>
                <a:lnTo>
                  <a:pt x="62234" y="25"/>
                </a:lnTo>
                <a:lnTo>
                  <a:pt x="63882" y="50"/>
                </a:lnTo>
                <a:lnTo>
                  <a:pt x="65494" y="100"/>
                </a:lnTo>
                <a:lnTo>
                  <a:pt x="67106" y="176"/>
                </a:lnTo>
                <a:lnTo>
                  <a:pt x="68681" y="277"/>
                </a:lnTo>
                <a:lnTo>
                  <a:pt x="70256" y="403"/>
                </a:lnTo>
                <a:lnTo>
                  <a:pt x="71758" y="529"/>
                </a:lnTo>
                <a:lnTo>
                  <a:pt x="73296" y="705"/>
                </a:lnTo>
                <a:lnTo>
                  <a:pt x="74835" y="856"/>
                </a:lnTo>
                <a:lnTo>
                  <a:pt x="76300" y="1083"/>
                </a:lnTo>
                <a:lnTo>
                  <a:pt x="77802" y="1310"/>
                </a:lnTo>
                <a:lnTo>
                  <a:pt x="79230" y="1536"/>
                </a:lnTo>
                <a:lnTo>
                  <a:pt x="80732" y="1813"/>
                </a:lnTo>
                <a:lnTo>
                  <a:pt x="82161" y="2091"/>
                </a:lnTo>
                <a:lnTo>
                  <a:pt x="83589" y="2418"/>
                </a:lnTo>
                <a:lnTo>
                  <a:pt x="84981" y="2746"/>
                </a:lnTo>
                <a:lnTo>
                  <a:pt x="86373" y="3098"/>
                </a:lnTo>
                <a:lnTo>
                  <a:pt x="87765" y="3451"/>
                </a:lnTo>
                <a:lnTo>
                  <a:pt x="89157" y="3854"/>
                </a:lnTo>
                <a:lnTo>
                  <a:pt x="90549" y="4257"/>
                </a:lnTo>
                <a:lnTo>
                  <a:pt x="91904" y="4686"/>
                </a:lnTo>
                <a:lnTo>
                  <a:pt x="93296" y="5164"/>
                </a:lnTo>
                <a:lnTo>
                  <a:pt x="94652" y="5668"/>
                </a:lnTo>
                <a:lnTo>
                  <a:pt x="96007" y="6147"/>
                </a:lnTo>
                <a:lnTo>
                  <a:pt x="97362" y="6676"/>
                </a:lnTo>
                <a:lnTo>
                  <a:pt x="98681" y="7205"/>
                </a:lnTo>
                <a:lnTo>
                  <a:pt x="100000" y="7759"/>
                </a:lnTo>
                <a:lnTo>
                  <a:pt x="101355" y="8339"/>
                </a:lnTo>
                <a:lnTo>
                  <a:pt x="103992" y="9573"/>
                </a:lnTo>
                <a:lnTo>
                  <a:pt x="106666" y="10883"/>
                </a:lnTo>
                <a:lnTo>
                  <a:pt x="89340" y="27486"/>
                </a:lnTo>
                <a:lnTo>
                  <a:pt x="87582" y="26680"/>
                </a:lnTo>
                <a:lnTo>
                  <a:pt x="85897" y="25899"/>
                </a:lnTo>
                <a:lnTo>
                  <a:pt x="84102" y="25169"/>
                </a:lnTo>
                <a:lnTo>
                  <a:pt x="82344" y="24463"/>
                </a:lnTo>
                <a:lnTo>
                  <a:pt x="80476" y="23808"/>
                </a:lnTo>
                <a:lnTo>
                  <a:pt x="78644" y="23203"/>
                </a:lnTo>
                <a:lnTo>
                  <a:pt x="76813" y="22649"/>
                </a:lnTo>
                <a:lnTo>
                  <a:pt x="74908" y="22120"/>
                </a:lnTo>
                <a:lnTo>
                  <a:pt x="73003" y="21667"/>
                </a:lnTo>
                <a:lnTo>
                  <a:pt x="71062" y="21263"/>
                </a:lnTo>
                <a:lnTo>
                  <a:pt x="69084" y="20885"/>
                </a:lnTo>
                <a:lnTo>
                  <a:pt x="67106" y="20608"/>
                </a:lnTo>
                <a:lnTo>
                  <a:pt x="65091" y="20382"/>
                </a:lnTo>
                <a:lnTo>
                  <a:pt x="63040" y="20205"/>
                </a:lnTo>
                <a:lnTo>
                  <a:pt x="60952" y="20130"/>
                </a:lnTo>
                <a:lnTo>
                  <a:pt x="58864" y="20054"/>
                </a:lnTo>
                <a:lnTo>
                  <a:pt x="57252" y="20104"/>
                </a:lnTo>
                <a:lnTo>
                  <a:pt x="55824" y="20155"/>
                </a:lnTo>
                <a:lnTo>
                  <a:pt x="54615" y="20281"/>
                </a:lnTo>
                <a:lnTo>
                  <a:pt x="53479" y="20432"/>
                </a:lnTo>
                <a:lnTo>
                  <a:pt x="52600" y="20608"/>
                </a:lnTo>
                <a:lnTo>
                  <a:pt x="51758" y="20835"/>
                </a:lnTo>
                <a:lnTo>
                  <a:pt x="51098" y="21062"/>
                </a:lnTo>
                <a:lnTo>
                  <a:pt x="50549" y="21339"/>
                </a:lnTo>
                <a:lnTo>
                  <a:pt x="50109" y="21616"/>
                </a:lnTo>
                <a:lnTo>
                  <a:pt x="49780" y="21893"/>
                </a:lnTo>
                <a:lnTo>
                  <a:pt x="49523" y="22196"/>
                </a:lnTo>
                <a:lnTo>
                  <a:pt x="49340" y="22498"/>
                </a:lnTo>
                <a:lnTo>
                  <a:pt x="49230" y="22851"/>
                </a:lnTo>
                <a:lnTo>
                  <a:pt x="49120" y="23153"/>
                </a:lnTo>
                <a:lnTo>
                  <a:pt x="49084" y="23455"/>
                </a:lnTo>
                <a:lnTo>
                  <a:pt x="49084" y="23783"/>
                </a:lnTo>
                <a:lnTo>
                  <a:pt x="49084" y="23959"/>
                </a:lnTo>
                <a:lnTo>
                  <a:pt x="49157" y="24136"/>
                </a:lnTo>
                <a:lnTo>
                  <a:pt x="49267" y="24337"/>
                </a:lnTo>
                <a:lnTo>
                  <a:pt x="49377" y="24539"/>
                </a:lnTo>
                <a:lnTo>
                  <a:pt x="49560" y="24740"/>
                </a:lnTo>
                <a:lnTo>
                  <a:pt x="49743" y="24917"/>
                </a:lnTo>
                <a:lnTo>
                  <a:pt x="50256" y="25294"/>
                </a:lnTo>
                <a:lnTo>
                  <a:pt x="50915" y="25698"/>
                </a:lnTo>
                <a:lnTo>
                  <a:pt x="51648" y="26050"/>
                </a:lnTo>
                <a:lnTo>
                  <a:pt x="52490" y="26453"/>
                </a:lnTo>
                <a:lnTo>
                  <a:pt x="53443" y="26831"/>
                </a:lnTo>
                <a:lnTo>
                  <a:pt x="54468" y="27234"/>
                </a:lnTo>
                <a:lnTo>
                  <a:pt x="55567" y="27612"/>
                </a:lnTo>
                <a:lnTo>
                  <a:pt x="56703" y="27965"/>
                </a:lnTo>
                <a:lnTo>
                  <a:pt x="57948" y="28343"/>
                </a:lnTo>
                <a:lnTo>
                  <a:pt x="60476" y="29048"/>
                </a:lnTo>
                <a:lnTo>
                  <a:pt x="63150" y="29729"/>
                </a:lnTo>
                <a:lnTo>
                  <a:pt x="65787" y="30384"/>
                </a:lnTo>
                <a:lnTo>
                  <a:pt x="68388" y="30963"/>
                </a:lnTo>
                <a:lnTo>
                  <a:pt x="70879" y="31492"/>
                </a:lnTo>
                <a:lnTo>
                  <a:pt x="73113" y="31971"/>
                </a:lnTo>
                <a:lnTo>
                  <a:pt x="76630" y="32676"/>
                </a:lnTo>
                <a:lnTo>
                  <a:pt x="78351" y="33004"/>
                </a:lnTo>
                <a:close/>
                <a:moveTo>
                  <a:pt x="54652" y="71627"/>
                </a:moveTo>
                <a:lnTo>
                  <a:pt x="54652" y="71627"/>
                </a:lnTo>
                <a:lnTo>
                  <a:pt x="50293" y="70594"/>
                </a:lnTo>
                <a:lnTo>
                  <a:pt x="47948" y="70039"/>
                </a:lnTo>
                <a:lnTo>
                  <a:pt x="45531" y="69435"/>
                </a:lnTo>
                <a:lnTo>
                  <a:pt x="43113" y="68780"/>
                </a:lnTo>
                <a:lnTo>
                  <a:pt x="40732" y="68074"/>
                </a:lnTo>
                <a:lnTo>
                  <a:pt x="39523" y="67696"/>
                </a:lnTo>
                <a:lnTo>
                  <a:pt x="38351" y="67293"/>
                </a:lnTo>
                <a:lnTo>
                  <a:pt x="37216" y="66865"/>
                </a:lnTo>
                <a:lnTo>
                  <a:pt x="36080" y="66437"/>
                </a:lnTo>
                <a:lnTo>
                  <a:pt x="35018" y="65958"/>
                </a:lnTo>
                <a:lnTo>
                  <a:pt x="33919" y="65479"/>
                </a:lnTo>
                <a:lnTo>
                  <a:pt x="32930" y="64950"/>
                </a:lnTo>
                <a:lnTo>
                  <a:pt x="31941" y="64421"/>
                </a:lnTo>
                <a:lnTo>
                  <a:pt x="31062" y="63867"/>
                </a:lnTo>
                <a:lnTo>
                  <a:pt x="30219" y="63287"/>
                </a:lnTo>
                <a:lnTo>
                  <a:pt x="29377" y="62657"/>
                </a:lnTo>
                <a:lnTo>
                  <a:pt x="28644" y="62002"/>
                </a:lnTo>
                <a:lnTo>
                  <a:pt x="27985" y="61347"/>
                </a:lnTo>
                <a:lnTo>
                  <a:pt x="27362" y="60642"/>
                </a:lnTo>
                <a:lnTo>
                  <a:pt x="26886" y="59911"/>
                </a:lnTo>
                <a:lnTo>
                  <a:pt x="26410" y="59130"/>
                </a:lnTo>
                <a:lnTo>
                  <a:pt x="26117" y="58324"/>
                </a:lnTo>
                <a:lnTo>
                  <a:pt x="25860" y="57493"/>
                </a:lnTo>
                <a:lnTo>
                  <a:pt x="25714" y="56636"/>
                </a:lnTo>
                <a:lnTo>
                  <a:pt x="25604" y="55729"/>
                </a:lnTo>
                <a:lnTo>
                  <a:pt x="25714" y="54621"/>
                </a:lnTo>
                <a:lnTo>
                  <a:pt x="25860" y="53613"/>
                </a:lnTo>
                <a:lnTo>
                  <a:pt x="26080" y="52605"/>
                </a:lnTo>
                <a:lnTo>
                  <a:pt x="26410" y="51673"/>
                </a:lnTo>
                <a:lnTo>
                  <a:pt x="26813" y="50791"/>
                </a:lnTo>
                <a:lnTo>
                  <a:pt x="27362" y="49960"/>
                </a:lnTo>
                <a:lnTo>
                  <a:pt x="27948" y="49179"/>
                </a:lnTo>
                <a:lnTo>
                  <a:pt x="28644" y="48398"/>
                </a:lnTo>
                <a:lnTo>
                  <a:pt x="30219" y="49128"/>
                </a:lnTo>
                <a:lnTo>
                  <a:pt x="31758" y="49733"/>
                </a:lnTo>
                <a:lnTo>
                  <a:pt x="33333" y="50363"/>
                </a:lnTo>
                <a:lnTo>
                  <a:pt x="34871" y="50917"/>
                </a:lnTo>
                <a:lnTo>
                  <a:pt x="34395" y="51446"/>
                </a:lnTo>
                <a:lnTo>
                  <a:pt x="33992" y="51950"/>
                </a:lnTo>
                <a:lnTo>
                  <a:pt x="33626" y="52555"/>
                </a:lnTo>
                <a:lnTo>
                  <a:pt x="33296" y="53134"/>
                </a:lnTo>
                <a:lnTo>
                  <a:pt x="33113" y="53764"/>
                </a:lnTo>
                <a:lnTo>
                  <a:pt x="32930" y="54369"/>
                </a:lnTo>
                <a:lnTo>
                  <a:pt x="32857" y="55049"/>
                </a:lnTo>
                <a:lnTo>
                  <a:pt x="32820" y="55729"/>
                </a:lnTo>
                <a:lnTo>
                  <a:pt x="32857" y="56309"/>
                </a:lnTo>
                <a:lnTo>
                  <a:pt x="33040" y="56888"/>
                </a:lnTo>
                <a:lnTo>
                  <a:pt x="33260" y="57442"/>
                </a:lnTo>
                <a:lnTo>
                  <a:pt x="33589" y="57997"/>
                </a:lnTo>
                <a:lnTo>
                  <a:pt x="33992" y="58475"/>
                </a:lnTo>
                <a:lnTo>
                  <a:pt x="34468" y="59004"/>
                </a:lnTo>
                <a:lnTo>
                  <a:pt x="35018" y="59483"/>
                </a:lnTo>
                <a:lnTo>
                  <a:pt x="35604" y="59937"/>
                </a:lnTo>
                <a:lnTo>
                  <a:pt x="36263" y="60390"/>
                </a:lnTo>
                <a:lnTo>
                  <a:pt x="36996" y="60844"/>
                </a:lnTo>
                <a:lnTo>
                  <a:pt x="37802" y="61247"/>
                </a:lnTo>
                <a:lnTo>
                  <a:pt x="38608" y="61650"/>
                </a:lnTo>
                <a:lnTo>
                  <a:pt x="39450" y="62028"/>
                </a:lnTo>
                <a:lnTo>
                  <a:pt x="40366" y="62406"/>
                </a:lnTo>
                <a:lnTo>
                  <a:pt x="41318" y="62758"/>
                </a:lnTo>
                <a:lnTo>
                  <a:pt x="42234" y="63111"/>
                </a:lnTo>
                <a:lnTo>
                  <a:pt x="44212" y="63741"/>
                </a:lnTo>
                <a:lnTo>
                  <a:pt x="46263" y="64346"/>
                </a:lnTo>
                <a:lnTo>
                  <a:pt x="48241" y="64875"/>
                </a:lnTo>
                <a:lnTo>
                  <a:pt x="50219" y="65378"/>
                </a:lnTo>
                <a:lnTo>
                  <a:pt x="53882" y="66235"/>
                </a:lnTo>
                <a:lnTo>
                  <a:pt x="56959" y="66915"/>
                </a:lnTo>
                <a:lnTo>
                  <a:pt x="60036" y="67596"/>
                </a:lnTo>
                <a:lnTo>
                  <a:pt x="64505" y="68603"/>
                </a:lnTo>
                <a:lnTo>
                  <a:pt x="67106" y="69208"/>
                </a:lnTo>
                <a:lnTo>
                  <a:pt x="69890" y="69913"/>
                </a:lnTo>
                <a:lnTo>
                  <a:pt x="72820" y="70694"/>
                </a:lnTo>
                <a:lnTo>
                  <a:pt x="75787" y="71551"/>
                </a:lnTo>
                <a:lnTo>
                  <a:pt x="78827" y="72483"/>
                </a:lnTo>
                <a:lnTo>
                  <a:pt x="80329" y="72987"/>
                </a:lnTo>
                <a:lnTo>
                  <a:pt x="81831" y="73516"/>
                </a:lnTo>
                <a:lnTo>
                  <a:pt x="83333" y="74045"/>
                </a:lnTo>
                <a:lnTo>
                  <a:pt x="84761" y="74600"/>
                </a:lnTo>
                <a:lnTo>
                  <a:pt x="86190" y="75179"/>
                </a:lnTo>
                <a:lnTo>
                  <a:pt x="87582" y="75758"/>
                </a:lnTo>
                <a:lnTo>
                  <a:pt x="88901" y="76388"/>
                </a:lnTo>
                <a:lnTo>
                  <a:pt x="90219" y="77043"/>
                </a:lnTo>
                <a:lnTo>
                  <a:pt x="91465" y="77673"/>
                </a:lnTo>
                <a:lnTo>
                  <a:pt x="92637" y="78353"/>
                </a:lnTo>
                <a:lnTo>
                  <a:pt x="93699" y="79084"/>
                </a:lnTo>
                <a:lnTo>
                  <a:pt x="94725" y="79790"/>
                </a:lnTo>
                <a:lnTo>
                  <a:pt x="95677" y="80520"/>
                </a:lnTo>
                <a:lnTo>
                  <a:pt x="96556" y="81276"/>
                </a:lnTo>
                <a:lnTo>
                  <a:pt x="98278" y="80495"/>
                </a:lnTo>
                <a:lnTo>
                  <a:pt x="100000" y="79689"/>
                </a:lnTo>
                <a:lnTo>
                  <a:pt x="101611" y="78857"/>
                </a:lnTo>
                <a:lnTo>
                  <a:pt x="103150" y="78001"/>
                </a:lnTo>
                <a:lnTo>
                  <a:pt x="103882" y="77547"/>
                </a:lnTo>
                <a:lnTo>
                  <a:pt x="104578" y="77094"/>
                </a:lnTo>
                <a:lnTo>
                  <a:pt x="105274" y="76590"/>
                </a:lnTo>
                <a:lnTo>
                  <a:pt x="105897" y="76136"/>
                </a:lnTo>
                <a:lnTo>
                  <a:pt x="106520" y="75633"/>
                </a:lnTo>
                <a:lnTo>
                  <a:pt x="107142" y="75103"/>
                </a:lnTo>
                <a:lnTo>
                  <a:pt x="107728" y="74600"/>
                </a:lnTo>
                <a:lnTo>
                  <a:pt x="108278" y="74070"/>
                </a:lnTo>
                <a:lnTo>
                  <a:pt x="108791" y="73516"/>
                </a:lnTo>
                <a:lnTo>
                  <a:pt x="109304" y="72912"/>
                </a:lnTo>
                <a:lnTo>
                  <a:pt x="109743" y="72332"/>
                </a:lnTo>
                <a:lnTo>
                  <a:pt x="110219" y="71753"/>
                </a:lnTo>
                <a:lnTo>
                  <a:pt x="110622" y="71098"/>
                </a:lnTo>
                <a:lnTo>
                  <a:pt x="110952" y="70468"/>
                </a:lnTo>
                <a:lnTo>
                  <a:pt x="111282" y="69787"/>
                </a:lnTo>
                <a:lnTo>
                  <a:pt x="111611" y="69158"/>
                </a:lnTo>
                <a:lnTo>
                  <a:pt x="111868" y="68427"/>
                </a:lnTo>
                <a:lnTo>
                  <a:pt x="112124" y="67722"/>
                </a:lnTo>
                <a:lnTo>
                  <a:pt x="112307" y="66991"/>
                </a:lnTo>
                <a:lnTo>
                  <a:pt x="112490" y="66210"/>
                </a:lnTo>
                <a:lnTo>
                  <a:pt x="112637" y="65429"/>
                </a:lnTo>
                <a:lnTo>
                  <a:pt x="112710" y="64648"/>
                </a:lnTo>
                <a:lnTo>
                  <a:pt x="112747" y="63791"/>
                </a:lnTo>
                <a:lnTo>
                  <a:pt x="112820" y="62960"/>
                </a:lnTo>
                <a:lnTo>
                  <a:pt x="112747" y="61700"/>
                </a:lnTo>
                <a:lnTo>
                  <a:pt x="112673" y="60491"/>
                </a:lnTo>
                <a:lnTo>
                  <a:pt x="112490" y="59332"/>
                </a:lnTo>
                <a:lnTo>
                  <a:pt x="112234" y="58198"/>
                </a:lnTo>
                <a:lnTo>
                  <a:pt x="111941" y="57090"/>
                </a:lnTo>
                <a:lnTo>
                  <a:pt x="111538" y="56031"/>
                </a:lnTo>
                <a:lnTo>
                  <a:pt x="111098" y="55049"/>
                </a:lnTo>
                <a:lnTo>
                  <a:pt x="110549" y="54066"/>
                </a:lnTo>
                <a:lnTo>
                  <a:pt x="109963" y="53134"/>
                </a:lnTo>
                <a:lnTo>
                  <a:pt x="109304" y="52202"/>
                </a:lnTo>
                <a:lnTo>
                  <a:pt x="108571" y="51345"/>
                </a:lnTo>
                <a:lnTo>
                  <a:pt x="107765" y="50489"/>
                </a:lnTo>
                <a:lnTo>
                  <a:pt x="106886" y="49682"/>
                </a:lnTo>
                <a:lnTo>
                  <a:pt x="105934" y="48876"/>
                </a:lnTo>
                <a:lnTo>
                  <a:pt x="104908" y="48095"/>
                </a:lnTo>
                <a:lnTo>
                  <a:pt x="103809" y="47365"/>
                </a:lnTo>
                <a:lnTo>
                  <a:pt x="102637" y="46634"/>
                </a:lnTo>
                <a:lnTo>
                  <a:pt x="101391" y="45929"/>
                </a:lnTo>
                <a:lnTo>
                  <a:pt x="100073" y="45273"/>
                </a:lnTo>
                <a:lnTo>
                  <a:pt x="98681" y="44593"/>
                </a:lnTo>
                <a:lnTo>
                  <a:pt x="97216" y="43989"/>
                </a:lnTo>
                <a:lnTo>
                  <a:pt x="95677" y="43334"/>
                </a:lnTo>
                <a:lnTo>
                  <a:pt x="94065" y="42754"/>
                </a:lnTo>
                <a:lnTo>
                  <a:pt x="92344" y="42124"/>
                </a:lnTo>
                <a:lnTo>
                  <a:pt x="90622" y="41545"/>
                </a:lnTo>
                <a:lnTo>
                  <a:pt x="88754" y="40990"/>
                </a:lnTo>
                <a:lnTo>
                  <a:pt x="86813" y="40436"/>
                </a:lnTo>
                <a:lnTo>
                  <a:pt x="84798" y="39882"/>
                </a:lnTo>
                <a:lnTo>
                  <a:pt x="82747" y="39328"/>
                </a:lnTo>
                <a:lnTo>
                  <a:pt x="80586" y="38773"/>
                </a:lnTo>
                <a:lnTo>
                  <a:pt x="78388" y="38244"/>
                </a:lnTo>
                <a:lnTo>
                  <a:pt x="76080" y="37690"/>
                </a:lnTo>
                <a:lnTo>
                  <a:pt x="67069" y="35649"/>
                </a:lnTo>
                <a:lnTo>
                  <a:pt x="63186" y="34742"/>
                </a:lnTo>
                <a:lnTo>
                  <a:pt x="59743" y="33911"/>
                </a:lnTo>
                <a:lnTo>
                  <a:pt x="56666" y="33130"/>
                </a:lnTo>
                <a:lnTo>
                  <a:pt x="54029" y="32424"/>
                </a:lnTo>
                <a:lnTo>
                  <a:pt x="51684" y="31744"/>
                </a:lnTo>
                <a:lnTo>
                  <a:pt x="50659" y="31417"/>
                </a:lnTo>
                <a:lnTo>
                  <a:pt x="49670" y="31064"/>
                </a:lnTo>
                <a:lnTo>
                  <a:pt x="48717" y="30736"/>
                </a:lnTo>
                <a:lnTo>
                  <a:pt x="47802" y="30384"/>
                </a:lnTo>
                <a:lnTo>
                  <a:pt x="46996" y="30006"/>
                </a:lnTo>
                <a:lnTo>
                  <a:pt x="46263" y="29653"/>
                </a:lnTo>
                <a:lnTo>
                  <a:pt x="45531" y="29250"/>
                </a:lnTo>
                <a:lnTo>
                  <a:pt x="44908" y="28847"/>
                </a:lnTo>
                <a:lnTo>
                  <a:pt x="44322" y="28444"/>
                </a:lnTo>
                <a:lnTo>
                  <a:pt x="43809" y="28015"/>
                </a:lnTo>
                <a:lnTo>
                  <a:pt x="43333" y="27537"/>
                </a:lnTo>
                <a:lnTo>
                  <a:pt x="42967" y="27083"/>
                </a:lnTo>
                <a:lnTo>
                  <a:pt x="42600" y="26579"/>
                </a:lnTo>
                <a:lnTo>
                  <a:pt x="42344" y="26101"/>
                </a:lnTo>
                <a:lnTo>
                  <a:pt x="42161" y="25521"/>
                </a:lnTo>
                <a:lnTo>
                  <a:pt x="42014" y="24967"/>
                </a:lnTo>
                <a:lnTo>
                  <a:pt x="41941" y="24387"/>
                </a:lnTo>
                <a:lnTo>
                  <a:pt x="41904" y="23783"/>
                </a:lnTo>
                <a:lnTo>
                  <a:pt x="41904" y="23279"/>
                </a:lnTo>
                <a:lnTo>
                  <a:pt x="41941" y="22775"/>
                </a:lnTo>
                <a:lnTo>
                  <a:pt x="42014" y="22296"/>
                </a:lnTo>
                <a:lnTo>
                  <a:pt x="42161" y="21818"/>
                </a:lnTo>
                <a:lnTo>
                  <a:pt x="42307" y="21389"/>
                </a:lnTo>
                <a:lnTo>
                  <a:pt x="42454" y="20961"/>
                </a:lnTo>
                <a:lnTo>
                  <a:pt x="42710" y="20533"/>
                </a:lnTo>
                <a:lnTo>
                  <a:pt x="42967" y="20130"/>
                </a:lnTo>
                <a:lnTo>
                  <a:pt x="43223" y="19727"/>
                </a:lnTo>
                <a:lnTo>
                  <a:pt x="43553" y="19349"/>
                </a:lnTo>
                <a:lnTo>
                  <a:pt x="43919" y="18971"/>
                </a:lnTo>
                <a:lnTo>
                  <a:pt x="44322" y="18643"/>
                </a:lnTo>
                <a:lnTo>
                  <a:pt x="44725" y="18290"/>
                </a:lnTo>
                <a:lnTo>
                  <a:pt x="45164" y="17988"/>
                </a:lnTo>
                <a:lnTo>
                  <a:pt x="45677" y="17686"/>
                </a:lnTo>
                <a:lnTo>
                  <a:pt x="46153" y="17409"/>
                </a:lnTo>
                <a:lnTo>
                  <a:pt x="46739" y="17132"/>
                </a:lnTo>
                <a:lnTo>
                  <a:pt x="47326" y="16880"/>
                </a:lnTo>
                <a:lnTo>
                  <a:pt x="47912" y="16628"/>
                </a:lnTo>
                <a:lnTo>
                  <a:pt x="48571" y="16426"/>
                </a:lnTo>
                <a:lnTo>
                  <a:pt x="49267" y="16225"/>
                </a:lnTo>
                <a:lnTo>
                  <a:pt x="49963" y="16048"/>
                </a:lnTo>
                <a:lnTo>
                  <a:pt x="50695" y="15847"/>
                </a:lnTo>
                <a:lnTo>
                  <a:pt x="51501" y="15695"/>
                </a:lnTo>
                <a:lnTo>
                  <a:pt x="52307" y="15570"/>
                </a:lnTo>
                <a:lnTo>
                  <a:pt x="53113" y="15444"/>
                </a:lnTo>
                <a:lnTo>
                  <a:pt x="54029" y="15368"/>
                </a:lnTo>
                <a:lnTo>
                  <a:pt x="54908" y="15267"/>
                </a:lnTo>
                <a:lnTo>
                  <a:pt x="55860" y="15217"/>
                </a:lnTo>
                <a:lnTo>
                  <a:pt x="56813" y="15166"/>
                </a:lnTo>
                <a:lnTo>
                  <a:pt x="57838" y="15141"/>
                </a:lnTo>
                <a:lnTo>
                  <a:pt x="58864" y="15116"/>
                </a:lnTo>
                <a:lnTo>
                  <a:pt x="60402" y="15141"/>
                </a:lnTo>
                <a:lnTo>
                  <a:pt x="61978" y="15217"/>
                </a:lnTo>
                <a:lnTo>
                  <a:pt x="63626" y="15292"/>
                </a:lnTo>
                <a:lnTo>
                  <a:pt x="65347" y="15444"/>
                </a:lnTo>
                <a:lnTo>
                  <a:pt x="67106" y="15620"/>
                </a:lnTo>
                <a:lnTo>
                  <a:pt x="68901" y="15847"/>
                </a:lnTo>
                <a:lnTo>
                  <a:pt x="70732" y="16099"/>
                </a:lnTo>
                <a:lnTo>
                  <a:pt x="72600" y="16426"/>
                </a:lnTo>
                <a:lnTo>
                  <a:pt x="74468" y="16779"/>
                </a:lnTo>
                <a:lnTo>
                  <a:pt x="76373" y="17182"/>
                </a:lnTo>
                <a:lnTo>
                  <a:pt x="78241" y="17661"/>
                </a:lnTo>
                <a:lnTo>
                  <a:pt x="80146" y="18139"/>
                </a:lnTo>
                <a:lnTo>
                  <a:pt x="82014" y="18694"/>
                </a:lnTo>
                <a:lnTo>
                  <a:pt x="83919" y="19323"/>
                </a:lnTo>
                <a:lnTo>
                  <a:pt x="85750" y="19979"/>
                </a:lnTo>
                <a:lnTo>
                  <a:pt x="87545" y="20684"/>
                </a:lnTo>
                <a:lnTo>
                  <a:pt x="96630" y="12017"/>
                </a:lnTo>
                <a:lnTo>
                  <a:pt x="94688" y="11186"/>
                </a:lnTo>
                <a:lnTo>
                  <a:pt x="92747" y="10455"/>
                </a:lnTo>
                <a:lnTo>
                  <a:pt x="90732" y="9699"/>
                </a:lnTo>
                <a:lnTo>
                  <a:pt x="88644" y="9019"/>
                </a:lnTo>
                <a:lnTo>
                  <a:pt x="86520" y="8414"/>
                </a:lnTo>
                <a:lnTo>
                  <a:pt x="84358" y="7810"/>
                </a:lnTo>
                <a:lnTo>
                  <a:pt x="82161" y="7306"/>
                </a:lnTo>
                <a:lnTo>
                  <a:pt x="79853" y="6802"/>
                </a:lnTo>
                <a:lnTo>
                  <a:pt x="77582" y="6399"/>
                </a:lnTo>
                <a:lnTo>
                  <a:pt x="75238" y="6021"/>
                </a:lnTo>
                <a:lnTo>
                  <a:pt x="72857" y="5693"/>
                </a:lnTo>
                <a:lnTo>
                  <a:pt x="70476" y="5441"/>
                </a:lnTo>
                <a:lnTo>
                  <a:pt x="68058" y="5215"/>
                </a:lnTo>
                <a:lnTo>
                  <a:pt x="65567" y="5064"/>
                </a:lnTo>
                <a:lnTo>
                  <a:pt x="63113" y="4988"/>
                </a:lnTo>
                <a:lnTo>
                  <a:pt x="60586" y="4938"/>
                </a:lnTo>
                <a:lnTo>
                  <a:pt x="58278" y="4988"/>
                </a:lnTo>
                <a:lnTo>
                  <a:pt x="56080" y="5064"/>
                </a:lnTo>
                <a:lnTo>
                  <a:pt x="53992" y="5190"/>
                </a:lnTo>
                <a:lnTo>
                  <a:pt x="51941" y="5341"/>
                </a:lnTo>
                <a:lnTo>
                  <a:pt x="49963" y="5567"/>
                </a:lnTo>
                <a:lnTo>
                  <a:pt x="48095" y="5819"/>
                </a:lnTo>
                <a:lnTo>
                  <a:pt x="46300" y="6122"/>
                </a:lnTo>
                <a:lnTo>
                  <a:pt x="44542" y="6449"/>
                </a:lnTo>
                <a:lnTo>
                  <a:pt x="42893" y="6852"/>
                </a:lnTo>
                <a:lnTo>
                  <a:pt x="41245" y="7255"/>
                </a:lnTo>
                <a:lnTo>
                  <a:pt x="39780" y="7734"/>
                </a:lnTo>
                <a:lnTo>
                  <a:pt x="38278" y="8213"/>
                </a:lnTo>
                <a:lnTo>
                  <a:pt x="36959" y="8742"/>
                </a:lnTo>
                <a:lnTo>
                  <a:pt x="35641" y="9347"/>
                </a:lnTo>
                <a:lnTo>
                  <a:pt x="34432" y="9926"/>
                </a:lnTo>
                <a:lnTo>
                  <a:pt x="33260" y="10581"/>
                </a:lnTo>
                <a:lnTo>
                  <a:pt x="32197" y="11211"/>
                </a:lnTo>
                <a:lnTo>
                  <a:pt x="31135" y="11891"/>
                </a:lnTo>
                <a:lnTo>
                  <a:pt x="30256" y="12647"/>
                </a:lnTo>
                <a:lnTo>
                  <a:pt x="29340" y="13378"/>
                </a:lnTo>
                <a:lnTo>
                  <a:pt x="28571" y="14159"/>
                </a:lnTo>
                <a:lnTo>
                  <a:pt x="27802" y="14940"/>
                </a:lnTo>
                <a:lnTo>
                  <a:pt x="27179" y="15771"/>
                </a:lnTo>
                <a:lnTo>
                  <a:pt x="26593" y="16602"/>
                </a:lnTo>
                <a:lnTo>
                  <a:pt x="26080" y="17459"/>
                </a:lnTo>
                <a:lnTo>
                  <a:pt x="25677" y="18341"/>
                </a:lnTo>
                <a:lnTo>
                  <a:pt x="25274" y="19223"/>
                </a:lnTo>
                <a:lnTo>
                  <a:pt x="24945" y="20130"/>
                </a:lnTo>
                <a:lnTo>
                  <a:pt x="24725" y="21062"/>
                </a:lnTo>
                <a:lnTo>
                  <a:pt x="24542" y="22019"/>
                </a:lnTo>
                <a:lnTo>
                  <a:pt x="24432" y="22926"/>
                </a:lnTo>
                <a:lnTo>
                  <a:pt x="24395" y="23934"/>
                </a:lnTo>
                <a:lnTo>
                  <a:pt x="24432" y="25597"/>
                </a:lnTo>
                <a:lnTo>
                  <a:pt x="24542" y="26378"/>
                </a:lnTo>
                <a:lnTo>
                  <a:pt x="24578" y="27083"/>
                </a:lnTo>
                <a:lnTo>
                  <a:pt x="24725" y="27789"/>
                </a:lnTo>
                <a:lnTo>
                  <a:pt x="24871" y="28444"/>
                </a:lnTo>
                <a:lnTo>
                  <a:pt x="25018" y="29099"/>
                </a:lnTo>
                <a:lnTo>
                  <a:pt x="25201" y="29703"/>
                </a:lnTo>
                <a:lnTo>
                  <a:pt x="25421" y="30333"/>
                </a:lnTo>
                <a:lnTo>
                  <a:pt x="25714" y="30913"/>
                </a:lnTo>
                <a:lnTo>
                  <a:pt x="26007" y="31517"/>
                </a:lnTo>
                <a:lnTo>
                  <a:pt x="26336" y="32122"/>
                </a:lnTo>
                <a:lnTo>
                  <a:pt x="26703" y="32727"/>
                </a:lnTo>
                <a:lnTo>
                  <a:pt x="27106" y="33331"/>
                </a:lnTo>
                <a:lnTo>
                  <a:pt x="27985" y="34616"/>
                </a:lnTo>
                <a:lnTo>
                  <a:pt x="28571" y="35196"/>
                </a:lnTo>
                <a:lnTo>
                  <a:pt x="29157" y="35775"/>
                </a:lnTo>
                <a:lnTo>
                  <a:pt x="29853" y="36330"/>
                </a:lnTo>
                <a:lnTo>
                  <a:pt x="30512" y="36859"/>
                </a:lnTo>
                <a:lnTo>
                  <a:pt x="31245" y="37337"/>
                </a:lnTo>
                <a:lnTo>
                  <a:pt x="32051" y="37841"/>
                </a:lnTo>
                <a:lnTo>
                  <a:pt x="32857" y="38295"/>
                </a:lnTo>
                <a:lnTo>
                  <a:pt x="33699" y="38773"/>
                </a:lnTo>
                <a:lnTo>
                  <a:pt x="34615" y="39227"/>
                </a:lnTo>
                <a:lnTo>
                  <a:pt x="35567" y="39655"/>
                </a:lnTo>
                <a:lnTo>
                  <a:pt x="36593" y="40083"/>
                </a:lnTo>
                <a:lnTo>
                  <a:pt x="37619" y="40537"/>
                </a:lnTo>
                <a:lnTo>
                  <a:pt x="39816" y="41368"/>
                </a:lnTo>
                <a:lnTo>
                  <a:pt x="42161" y="42175"/>
                </a:lnTo>
                <a:lnTo>
                  <a:pt x="44981" y="43056"/>
                </a:lnTo>
                <a:lnTo>
                  <a:pt x="47875" y="43913"/>
                </a:lnTo>
                <a:lnTo>
                  <a:pt x="50732" y="44770"/>
                </a:lnTo>
                <a:lnTo>
                  <a:pt x="53626" y="45525"/>
                </a:lnTo>
                <a:lnTo>
                  <a:pt x="56556" y="46281"/>
                </a:lnTo>
                <a:lnTo>
                  <a:pt x="59450" y="46987"/>
                </a:lnTo>
                <a:lnTo>
                  <a:pt x="62380" y="47692"/>
                </a:lnTo>
                <a:lnTo>
                  <a:pt x="65347" y="48372"/>
                </a:lnTo>
                <a:lnTo>
                  <a:pt x="69706" y="49405"/>
                </a:lnTo>
                <a:lnTo>
                  <a:pt x="72051" y="49960"/>
                </a:lnTo>
                <a:lnTo>
                  <a:pt x="74468" y="50564"/>
                </a:lnTo>
                <a:lnTo>
                  <a:pt x="76886" y="51219"/>
                </a:lnTo>
                <a:lnTo>
                  <a:pt x="79267" y="51925"/>
                </a:lnTo>
                <a:lnTo>
                  <a:pt x="80476" y="52303"/>
                </a:lnTo>
                <a:lnTo>
                  <a:pt x="81648" y="52706"/>
                </a:lnTo>
                <a:lnTo>
                  <a:pt x="82783" y="53134"/>
                </a:lnTo>
                <a:lnTo>
                  <a:pt x="83919" y="53562"/>
                </a:lnTo>
                <a:lnTo>
                  <a:pt x="85018" y="54041"/>
                </a:lnTo>
                <a:lnTo>
                  <a:pt x="86080" y="54520"/>
                </a:lnTo>
                <a:lnTo>
                  <a:pt x="87106" y="55049"/>
                </a:lnTo>
                <a:lnTo>
                  <a:pt x="88058" y="55578"/>
                </a:lnTo>
                <a:lnTo>
                  <a:pt x="88937" y="56132"/>
                </a:lnTo>
                <a:lnTo>
                  <a:pt x="89853" y="56712"/>
                </a:lnTo>
                <a:lnTo>
                  <a:pt x="90622" y="57342"/>
                </a:lnTo>
                <a:lnTo>
                  <a:pt x="91355" y="57997"/>
                </a:lnTo>
                <a:lnTo>
                  <a:pt x="92051" y="58677"/>
                </a:lnTo>
                <a:lnTo>
                  <a:pt x="92637" y="59357"/>
                </a:lnTo>
                <a:lnTo>
                  <a:pt x="93113" y="60088"/>
                </a:lnTo>
                <a:lnTo>
                  <a:pt x="93589" y="60869"/>
                </a:lnTo>
                <a:lnTo>
                  <a:pt x="93919" y="61675"/>
                </a:lnTo>
                <a:lnTo>
                  <a:pt x="94139" y="62506"/>
                </a:lnTo>
                <a:lnTo>
                  <a:pt x="94322" y="63363"/>
                </a:lnTo>
                <a:lnTo>
                  <a:pt x="94395" y="64270"/>
                </a:lnTo>
                <a:lnTo>
                  <a:pt x="94322" y="65328"/>
                </a:lnTo>
                <a:lnTo>
                  <a:pt x="94139" y="66336"/>
                </a:lnTo>
                <a:lnTo>
                  <a:pt x="93919" y="67318"/>
                </a:lnTo>
                <a:lnTo>
                  <a:pt x="93626" y="68251"/>
                </a:lnTo>
                <a:lnTo>
                  <a:pt x="93186" y="69158"/>
                </a:lnTo>
                <a:lnTo>
                  <a:pt x="92637" y="70014"/>
                </a:lnTo>
                <a:lnTo>
                  <a:pt x="92051" y="70820"/>
                </a:lnTo>
                <a:lnTo>
                  <a:pt x="91355" y="71601"/>
                </a:lnTo>
                <a:lnTo>
                  <a:pt x="89780" y="70921"/>
                </a:lnTo>
                <a:lnTo>
                  <a:pt x="88241" y="70266"/>
                </a:lnTo>
                <a:lnTo>
                  <a:pt x="86666" y="69687"/>
                </a:lnTo>
                <a:lnTo>
                  <a:pt x="85091" y="69107"/>
                </a:lnTo>
                <a:lnTo>
                  <a:pt x="85567" y="68603"/>
                </a:lnTo>
                <a:lnTo>
                  <a:pt x="86007" y="68074"/>
                </a:lnTo>
                <a:lnTo>
                  <a:pt x="86373" y="67470"/>
                </a:lnTo>
                <a:lnTo>
                  <a:pt x="86703" y="66890"/>
                </a:lnTo>
                <a:lnTo>
                  <a:pt x="86923" y="66285"/>
                </a:lnTo>
                <a:lnTo>
                  <a:pt x="87069" y="65630"/>
                </a:lnTo>
                <a:lnTo>
                  <a:pt x="87142" y="64975"/>
                </a:lnTo>
                <a:lnTo>
                  <a:pt x="87179" y="64270"/>
                </a:lnTo>
                <a:lnTo>
                  <a:pt x="87142" y="63690"/>
                </a:lnTo>
                <a:lnTo>
                  <a:pt x="86996" y="63111"/>
                </a:lnTo>
                <a:lnTo>
                  <a:pt x="86739" y="62557"/>
                </a:lnTo>
                <a:lnTo>
                  <a:pt x="86410" y="62002"/>
                </a:lnTo>
                <a:lnTo>
                  <a:pt x="86007" y="61473"/>
                </a:lnTo>
                <a:lnTo>
                  <a:pt x="85567" y="60995"/>
                </a:lnTo>
                <a:lnTo>
                  <a:pt x="85018" y="60516"/>
                </a:lnTo>
                <a:lnTo>
                  <a:pt x="84395" y="60037"/>
                </a:lnTo>
                <a:lnTo>
                  <a:pt x="83736" y="59609"/>
                </a:lnTo>
                <a:lnTo>
                  <a:pt x="83003" y="59155"/>
                </a:lnTo>
                <a:lnTo>
                  <a:pt x="82234" y="58727"/>
                </a:lnTo>
                <a:lnTo>
                  <a:pt x="81391" y="58324"/>
                </a:lnTo>
                <a:lnTo>
                  <a:pt x="80549" y="57971"/>
                </a:lnTo>
                <a:lnTo>
                  <a:pt x="79633" y="57593"/>
                </a:lnTo>
                <a:lnTo>
                  <a:pt x="78754" y="57216"/>
                </a:lnTo>
                <a:lnTo>
                  <a:pt x="77765" y="56888"/>
                </a:lnTo>
                <a:lnTo>
                  <a:pt x="75824" y="56233"/>
                </a:lnTo>
                <a:lnTo>
                  <a:pt x="73809" y="55653"/>
                </a:lnTo>
                <a:lnTo>
                  <a:pt x="71758" y="55074"/>
                </a:lnTo>
                <a:lnTo>
                  <a:pt x="69780" y="54595"/>
                </a:lnTo>
                <a:lnTo>
                  <a:pt x="67912" y="54167"/>
                </a:lnTo>
                <a:lnTo>
                  <a:pt x="66117" y="53764"/>
                </a:lnTo>
                <a:lnTo>
                  <a:pt x="63040" y="53084"/>
                </a:lnTo>
                <a:lnTo>
                  <a:pt x="59157" y="52177"/>
                </a:lnTo>
                <a:lnTo>
                  <a:pt x="54798" y="51093"/>
                </a:lnTo>
                <a:lnTo>
                  <a:pt x="50146" y="49934"/>
                </a:lnTo>
                <a:lnTo>
                  <a:pt x="47802" y="49279"/>
                </a:lnTo>
                <a:lnTo>
                  <a:pt x="45494" y="48624"/>
                </a:lnTo>
                <a:lnTo>
                  <a:pt x="43186" y="47944"/>
                </a:lnTo>
                <a:lnTo>
                  <a:pt x="40952" y="47264"/>
                </a:lnTo>
                <a:lnTo>
                  <a:pt x="38827" y="46584"/>
                </a:lnTo>
                <a:lnTo>
                  <a:pt x="36776" y="45903"/>
                </a:lnTo>
                <a:lnTo>
                  <a:pt x="34871" y="45198"/>
                </a:lnTo>
                <a:lnTo>
                  <a:pt x="33113" y="44492"/>
                </a:lnTo>
                <a:lnTo>
                  <a:pt x="31538" y="43812"/>
                </a:lnTo>
                <a:lnTo>
                  <a:pt x="30842" y="43460"/>
                </a:lnTo>
                <a:lnTo>
                  <a:pt x="30219" y="43132"/>
                </a:lnTo>
                <a:lnTo>
                  <a:pt x="28351" y="42099"/>
                </a:lnTo>
                <a:lnTo>
                  <a:pt x="27472" y="41570"/>
                </a:lnTo>
                <a:lnTo>
                  <a:pt x="26593" y="41041"/>
                </a:lnTo>
                <a:lnTo>
                  <a:pt x="25750" y="40487"/>
                </a:lnTo>
                <a:lnTo>
                  <a:pt x="24908" y="39932"/>
                </a:lnTo>
                <a:lnTo>
                  <a:pt x="24139" y="39328"/>
                </a:lnTo>
                <a:lnTo>
                  <a:pt x="23406" y="38698"/>
                </a:lnTo>
                <a:lnTo>
                  <a:pt x="21611" y="39479"/>
                </a:lnTo>
                <a:lnTo>
                  <a:pt x="19963" y="40285"/>
                </a:lnTo>
                <a:lnTo>
                  <a:pt x="18351" y="41116"/>
                </a:lnTo>
                <a:lnTo>
                  <a:pt x="16813" y="41998"/>
                </a:lnTo>
                <a:lnTo>
                  <a:pt x="16080" y="42452"/>
                </a:lnTo>
                <a:lnTo>
                  <a:pt x="15421" y="42905"/>
                </a:lnTo>
                <a:lnTo>
                  <a:pt x="14725" y="43409"/>
                </a:lnTo>
                <a:lnTo>
                  <a:pt x="14065" y="43863"/>
                </a:lnTo>
                <a:lnTo>
                  <a:pt x="13443" y="44392"/>
                </a:lnTo>
                <a:lnTo>
                  <a:pt x="12857" y="44896"/>
                </a:lnTo>
                <a:lnTo>
                  <a:pt x="12271" y="45399"/>
                </a:lnTo>
                <a:lnTo>
                  <a:pt x="11721" y="45954"/>
                </a:lnTo>
                <a:lnTo>
                  <a:pt x="11208" y="46533"/>
                </a:lnTo>
                <a:lnTo>
                  <a:pt x="10695" y="47087"/>
                </a:lnTo>
                <a:lnTo>
                  <a:pt x="10256" y="47667"/>
                </a:lnTo>
                <a:lnTo>
                  <a:pt x="9780" y="48272"/>
                </a:lnTo>
                <a:lnTo>
                  <a:pt x="9377" y="48901"/>
                </a:lnTo>
                <a:lnTo>
                  <a:pt x="9047" y="49557"/>
                </a:lnTo>
                <a:lnTo>
                  <a:pt x="8717" y="50212"/>
                </a:lnTo>
                <a:lnTo>
                  <a:pt x="8388" y="50892"/>
                </a:lnTo>
                <a:lnTo>
                  <a:pt x="8131" y="51572"/>
                </a:lnTo>
                <a:lnTo>
                  <a:pt x="7875" y="52303"/>
                </a:lnTo>
                <a:lnTo>
                  <a:pt x="7692" y="53008"/>
                </a:lnTo>
                <a:lnTo>
                  <a:pt x="7509" y="53789"/>
                </a:lnTo>
                <a:lnTo>
                  <a:pt x="7362" y="54570"/>
                </a:lnTo>
                <a:lnTo>
                  <a:pt x="7289" y="55351"/>
                </a:lnTo>
                <a:lnTo>
                  <a:pt x="7252" y="56208"/>
                </a:lnTo>
                <a:lnTo>
                  <a:pt x="7179" y="57039"/>
                </a:lnTo>
                <a:lnTo>
                  <a:pt x="7252" y="58299"/>
                </a:lnTo>
                <a:lnTo>
                  <a:pt x="7362" y="59508"/>
                </a:lnTo>
                <a:lnTo>
                  <a:pt x="7509" y="60667"/>
                </a:lnTo>
                <a:lnTo>
                  <a:pt x="7765" y="61801"/>
                </a:lnTo>
                <a:lnTo>
                  <a:pt x="8095" y="62909"/>
                </a:lnTo>
                <a:lnTo>
                  <a:pt x="8461" y="63968"/>
                </a:lnTo>
                <a:lnTo>
                  <a:pt x="8901" y="64950"/>
                </a:lnTo>
                <a:lnTo>
                  <a:pt x="9450" y="65933"/>
                </a:lnTo>
                <a:lnTo>
                  <a:pt x="10036" y="66865"/>
                </a:lnTo>
                <a:lnTo>
                  <a:pt x="10695" y="67797"/>
                </a:lnTo>
                <a:lnTo>
                  <a:pt x="11428" y="68654"/>
                </a:lnTo>
                <a:lnTo>
                  <a:pt x="12234" y="69510"/>
                </a:lnTo>
                <a:lnTo>
                  <a:pt x="13113" y="70317"/>
                </a:lnTo>
                <a:lnTo>
                  <a:pt x="14065" y="71123"/>
                </a:lnTo>
                <a:lnTo>
                  <a:pt x="15091" y="71904"/>
                </a:lnTo>
                <a:lnTo>
                  <a:pt x="16190" y="72634"/>
                </a:lnTo>
                <a:lnTo>
                  <a:pt x="17399" y="73365"/>
                </a:lnTo>
                <a:lnTo>
                  <a:pt x="18608" y="74070"/>
                </a:lnTo>
                <a:lnTo>
                  <a:pt x="19963" y="74726"/>
                </a:lnTo>
                <a:lnTo>
                  <a:pt x="21355" y="75406"/>
                </a:lnTo>
                <a:lnTo>
                  <a:pt x="22783" y="76010"/>
                </a:lnTo>
                <a:lnTo>
                  <a:pt x="24358" y="76665"/>
                </a:lnTo>
                <a:lnTo>
                  <a:pt x="25970" y="77245"/>
                </a:lnTo>
                <a:lnTo>
                  <a:pt x="27655" y="77875"/>
                </a:lnTo>
                <a:lnTo>
                  <a:pt x="29450" y="78429"/>
                </a:lnTo>
                <a:lnTo>
                  <a:pt x="31282" y="79009"/>
                </a:lnTo>
                <a:lnTo>
                  <a:pt x="33186" y="79563"/>
                </a:lnTo>
                <a:lnTo>
                  <a:pt x="35201" y="80117"/>
                </a:lnTo>
                <a:lnTo>
                  <a:pt x="37252" y="80671"/>
                </a:lnTo>
                <a:lnTo>
                  <a:pt x="39413" y="81226"/>
                </a:lnTo>
                <a:lnTo>
                  <a:pt x="41611" y="81755"/>
                </a:lnTo>
                <a:lnTo>
                  <a:pt x="43956" y="82309"/>
                </a:lnTo>
                <a:lnTo>
                  <a:pt x="52930" y="84350"/>
                </a:lnTo>
                <a:lnTo>
                  <a:pt x="56813" y="85257"/>
                </a:lnTo>
                <a:lnTo>
                  <a:pt x="60256" y="86088"/>
                </a:lnTo>
                <a:lnTo>
                  <a:pt x="63333" y="86869"/>
                </a:lnTo>
                <a:lnTo>
                  <a:pt x="66007" y="87575"/>
                </a:lnTo>
                <a:lnTo>
                  <a:pt x="68351" y="88255"/>
                </a:lnTo>
                <a:lnTo>
                  <a:pt x="69377" y="88582"/>
                </a:lnTo>
                <a:lnTo>
                  <a:pt x="70329" y="88935"/>
                </a:lnTo>
                <a:lnTo>
                  <a:pt x="71282" y="89263"/>
                </a:lnTo>
                <a:lnTo>
                  <a:pt x="72197" y="89640"/>
                </a:lnTo>
                <a:lnTo>
                  <a:pt x="73040" y="89993"/>
                </a:lnTo>
                <a:lnTo>
                  <a:pt x="73809" y="90346"/>
                </a:lnTo>
                <a:lnTo>
                  <a:pt x="74468" y="90749"/>
                </a:lnTo>
                <a:lnTo>
                  <a:pt x="75091" y="91152"/>
                </a:lnTo>
                <a:lnTo>
                  <a:pt x="75677" y="91555"/>
                </a:lnTo>
                <a:lnTo>
                  <a:pt x="76227" y="91984"/>
                </a:lnTo>
                <a:lnTo>
                  <a:pt x="76666" y="92462"/>
                </a:lnTo>
                <a:lnTo>
                  <a:pt x="77032" y="92916"/>
                </a:lnTo>
                <a:lnTo>
                  <a:pt x="77399" y="93420"/>
                </a:lnTo>
                <a:lnTo>
                  <a:pt x="77655" y="93898"/>
                </a:lnTo>
                <a:lnTo>
                  <a:pt x="77838" y="94478"/>
                </a:lnTo>
                <a:lnTo>
                  <a:pt x="78021" y="95032"/>
                </a:lnTo>
                <a:lnTo>
                  <a:pt x="78095" y="95612"/>
                </a:lnTo>
                <a:lnTo>
                  <a:pt x="78095" y="96216"/>
                </a:lnTo>
                <a:lnTo>
                  <a:pt x="78095" y="96720"/>
                </a:lnTo>
                <a:lnTo>
                  <a:pt x="78058" y="97224"/>
                </a:lnTo>
                <a:lnTo>
                  <a:pt x="77985" y="97703"/>
                </a:lnTo>
                <a:lnTo>
                  <a:pt x="77838" y="98181"/>
                </a:lnTo>
                <a:lnTo>
                  <a:pt x="77692" y="98610"/>
                </a:lnTo>
                <a:lnTo>
                  <a:pt x="77545" y="99038"/>
                </a:lnTo>
                <a:lnTo>
                  <a:pt x="77289" y="99466"/>
                </a:lnTo>
                <a:lnTo>
                  <a:pt x="77032" y="99869"/>
                </a:lnTo>
                <a:lnTo>
                  <a:pt x="76776" y="100272"/>
                </a:lnTo>
                <a:lnTo>
                  <a:pt x="76446" y="100650"/>
                </a:lnTo>
                <a:lnTo>
                  <a:pt x="76080" y="101028"/>
                </a:lnTo>
                <a:lnTo>
                  <a:pt x="75677" y="101356"/>
                </a:lnTo>
                <a:lnTo>
                  <a:pt x="75274" y="101709"/>
                </a:lnTo>
                <a:lnTo>
                  <a:pt x="74835" y="102011"/>
                </a:lnTo>
                <a:lnTo>
                  <a:pt x="74322" y="102313"/>
                </a:lnTo>
                <a:lnTo>
                  <a:pt x="73846" y="102590"/>
                </a:lnTo>
                <a:lnTo>
                  <a:pt x="73296" y="102867"/>
                </a:lnTo>
                <a:lnTo>
                  <a:pt x="72710" y="103119"/>
                </a:lnTo>
                <a:lnTo>
                  <a:pt x="72087" y="103371"/>
                </a:lnTo>
                <a:lnTo>
                  <a:pt x="71465" y="103573"/>
                </a:lnTo>
                <a:lnTo>
                  <a:pt x="70732" y="103774"/>
                </a:lnTo>
                <a:lnTo>
                  <a:pt x="70073" y="103951"/>
                </a:lnTo>
                <a:lnTo>
                  <a:pt x="69304" y="104152"/>
                </a:lnTo>
                <a:lnTo>
                  <a:pt x="68534" y="104304"/>
                </a:lnTo>
                <a:lnTo>
                  <a:pt x="67728" y="104429"/>
                </a:lnTo>
                <a:lnTo>
                  <a:pt x="66886" y="104555"/>
                </a:lnTo>
                <a:lnTo>
                  <a:pt x="65970" y="104631"/>
                </a:lnTo>
                <a:lnTo>
                  <a:pt x="65091" y="104732"/>
                </a:lnTo>
                <a:lnTo>
                  <a:pt x="64139" y="104782"/>
                </a:lnTo>
                <a:lnTo>
                  <a:pt x="63186" y="104833"/>
                </a:lnTo>
                <a:lnTo>
                  <a:pt x="62197" y="104858"/>
                </a:lnTo>
                <a:lnTo>
                  <a:pt x="61172" y="104883"/>
                </a:lnTo>
                <a:lnTo>
                  <a:pt x="59597" y="104858"/>
                </a:lnTo>
                <a:lnTo>
                  <a:pt x="58021" y="104782"/>
                </a:lnTo>
                <a:lnTo>
                  <a:pt x="56373" y="104707"/>
                </a:lnTo>
                <a:lnTo>
                  <a:pt x="54652" y="104555"/>
                </a:lnTo>
                <a:lnTo>
                  <a:pt x="52893" y="104379"/>
                </a:lnTo>
                <a:lnTo>
                  <a:pt x="51098" y="104152"/>
                </a:lnTo>
                <a:lnTo>
                  <a:pt x="49267" y="103900"/>
                </a:lnTo>
                <a:lnTo>
                  <a:pt x="47399" y="103573"/>
                </a:lnTo>
                <a:lnTo>
                  <a:pt x="45531" y="103220"/>
                </a:lnTo>
                <a:lnTo>
                  <a:pt x="43626" y="102817"/>
                </a:lnTo>
                <a:lnTo>
                  <a:pt x="41758" y="102338"/>
                </a:lnTo>
                <a:lnTo>
                  <a:pt x="39853" y="101860"/>
                </a:lnTo>
                <a:lnTo>
                  <a:pt x="37985" y="101305"/>
                </a:lnTo>
                <a:lnTo>
                  <a:pt x="36117" y="100676"/>
                </a:lnTo>
                <a:lnTo>
                  <a:pt x="34249" y="100020"/>
                </a:lnTo>
                <a:lnTo>
                  <a:pt x="32454" y="99315"/>
                </a:lnTo>
                <a:lnTo>
                  <a:pt x="23369" y="107982"/>
                </a:lnTo>
                <a:lnTo>
                  <a:pt x="25311" y="108813"/>
                </a:lnTo>
                <a:lnTo>
                  <a:pt x="27289" y="109544"/>
                </a:lnTo>
                <a:lnTo>
                  <a:pt x="29304" y="110300"/>
                </a:lnTo>
                <a:lnTo>
                  <a:pt x="31355" y="110980"/>
                </a:lnTo>
                <a:lnTo>
                  <a:pt x="33479" y="111585"/>
                </a:lnTo>
                <a:lnTo>
                  <a:pt x="35641" y="112189"/>
                </a:lnTo>
                <a:lnTo>
                  <a:pt x="37875" y="112693"/>
                </a:lnTo>
                <a:lnTo>
                  <a:pt x="40146" y="113197"/>
                </a:lnTo>
                <a:lnTo>
                  <a:pt x="42417" y="113600"/>
                </a:lnTo>
                <a:lnTo>
                  <a:pt x="44761" y="113978"/>
                </a:lnTo>
                <a:lnTo>
                  <a:pt x="47142" y="114306"/>
                </a:lnTo>
                <a:lnTo>
                  <a:pt x="49523" y="114558"/>
                </a:lnTo>
                <a:lnTo>
                  <a:pt x="52014" y="114784"/>
                </a:lnTo>
                <a:lnTo>
                  <a:pt x="54432" y="114935"/>
                </a:lnTo>
                <a:lnTo>
                  <a:pt x="56959" y="115011"/>
                </a:lnTo>
                <a:lnTo>
                  <a:pt x="59413" y="115061"/>
                </a:lnTo>
                <a:lnTo>
                  <a:pt x="61721" y="115011"/>
                </a:lnTo>
                <a:lnTo>
                  <a:pt x="63919" y="114935"/>
                </a:lnTo>
                <a:lnTo>
                  <a:pt x="66007" y="114809"/>
                </a:lnTo>
                <a:lnTo>
                  <a:pt x="68058" y="114658"/>
                </a:lnTo>
                <a:lnTo>
                  <a:pt x="70036" y="114432"/>
                </a:lnTo>
                <a:lnTo>
                  <a:pt x="71904" y="114180"/>
                </a:lnTo>
                <a:lnTo>
                  <a:pt x="73736" y="113877"/>
                </a:lnTo>
                <a:lnTo>
                  <a:pt x="75457" y="113550"/>
                </a:lnTo>
                <a:lnTo>
                  <a:pt x="77106" y="113147"/>
                </a:lnTo>
                <a:lnTo>
                  <a:pt x="78754" y="112744"/>
                </a:lnTo>
                <a:lnTo>
                  <a:pt x="80256" y="112265"/>
                </a:lnTo>
                <a:lnTo>
                  <a:pt x="81721" y="111786"/>
                </a:lnTo>
                <a:lnTo>
                  <a:pt x="83040" y="111257"/>
                </a:lnTo>
                <a:lnTo>
                  <a:pt x="84358" y="110652"/>
                </a:lnTo>
                <a:lnTo>
                  <a:pt x="85604" y="110073"/>
                </a:lnTo>
                <a:lnTo>
                  <a:pt x="86739" y="109418"/>
                </a:lnTo>
                <a:lnTo>
                  <a:pt x="87802" y="108788"/>
                </a:lnTo>
                <a:lnTo>
                  <a:pt x="88864" y="108108"/>
                </a:lnTo>
                <a:lnTo>
                  <a:pt x="89780" y="107352"/>
                </a:lnTo>
                <a:lnTo>
                  <a:pt x="90659" y="106621"/>
                </a:lnTo>
                <a:lnTo>
                  <a:pt x="91465" y="105840"/>
                </a:lnTo>
                <a:lnTo>
                  <a:pt x="92197" y="105059"/>
                </a:lnTo>
                <a:lnTo>
                  <a:pt x="92820" y="104228"/>
                </a:lnTo>
                <a:lnTo>
                  <a:pt x="93406" y="103397"/>
                </a:lnTo>
                <a:lnTo>
                  <a:pt x="93919" y="102565"/>
                </a:lnTo>
                <a:lnTo>
                  <a:pt x="94395" y="101658"/>
                </a:lnTo>
                <a:lnTo>
                  <a:pt x="94725" y="100776"/>
                </a:lnTo>
                <a:lnTo>
                  <a:pt x="95054" y="99869"/>
                </a:lnTo>
                <a:lnTo>
                  <a:pt x="95274" y="98937"/>
                </a:lnTo>
                <a:lnTo>
                  <a:pt x="95457" y="97980"/>
                </a:lnTo>
                <a:lnTo>
                  <a:pt x="95567" y="97073"/>
                </a:lnTo>
                <a:lnTo>
                  <a:pt x="95604" y="96065"/>
                </a:lnTo>
                <a:lnTo>
                  <a:pt x="95567" y="94226"/>
                </a:lnTo>
                <a:lnTo>
                  <a:pt x="95494" y="93344"/>
                </a:lnTo>
                <a:lnTo>
                  <a:pt x="95421" y="92538"/>
                </a:lnTo>
                <a:lnTo>
                  <a:pt x="95274" y="91782"/>
                </a:lnTo>
                <a:lnTo>
                  <a:pt x="95128" y="91077"/>
                </a:lnTo>
                <a:lnTo>
                  <a:pt x="94908" y="90346"/>
                </a:lnTo>
                <a:lnTo>
                  <a:pt x="94688" y="89666"/>
                </a:lnTo>
                <a:lnTo>
                  <a:pt x="94432" y="88985"/>
                </a:lnTo>
                <a:lnTo>
                  <a:pt x="94065" y="88356"/>
                </a:lnTo>
                <a:lnTo>
                  <a:pt x="93699" y="87701"/>
                </a:lnTo>
                <a:lnTo>
                  <a:pt x="93260" y="87045"/>
                </a:lnTo>
                <a:lnTo>
                  <a:pt x="92747" y="86365"/>
                </a:lnTo>
                <a:lnTo>
                  <a:pt x="92197" y="85685"/>
                </a:lnTo>
                <a:lnTo>
                  <a:pt x="91538" y="85005"/>
                </a:lnTo>
                <a:lnTo>
                  <a:pt x="90842" y="84274"/>
                </a:lnTo>
                <a:lnTo>
                  <a:pt x="90109" y="83619"/>
                </a:lnTo>
                <a:lnTo>
                  <a:pt x="89340" y="82989"/>
                </a:lnTo>
                <a:lnTo>
                  <a:pt x="88498" y="82385"/>
                </a:lnTo>
                <a:lnTo>
                  <a:pt x="87582" y="81780"/>
                </a:lnTo>
                <a:lnTo>
                  <a:pt x="86593" y="81200"/>
                </a:lnTo>
                <a:lnTo>
                  <a:pt x="85567" y="80646"/>
                </a:lnTo>
                <a:lnTo>
                  <a:pt x="84505" y="80117"/>
                </a:lnTo>
                <a:lnTo>
                  <a:pt x="83333" y="79588"/>
                </a:lnTo>
                <a:lnTo>
                  <a:pt x="82161" y="79109"/>
                </a:lnTo>
                <a:lnTo>
                  <a:pt x="80952" y="78605"/>
                </a:lnTo>
                <a:lnTo>
                  <a:pt x="79670" y="78152"/>
                </a:lnTo>
                <a:lnTo>
                  <a:pt x="78424" y="77673"/>
                </a:lnTo>
                <a:lnTo>
                  <a:pt x="77106" y="77245"/>
                </a:lnTo>
                <a:lnTo>
                  <a:pt x="75824" y="76817"/>
                </a:lnTo>
                <a:lnTo>
                  <a:pt x="73113" y="76010"/>
                </a:lnTo>
                <a:lnTo>
                  <a:pt x="70476" y="75280"/>
                </a:lnTo>
                <a:lnTo>
                  <a:pt x="67802" y="74600"/>
                </a:lnTo>
                <a:lnTo>
                  <a:pt x="65201" y="73970"/>
                </a:lnTo>
                <a:lnTo>
                  <a:pt x="62747" y="73390"/>
                </a:lnTo>
                <a:lnTo>
                  <a:pt x="58241" y="72408"/>
                </a:lnTo>
                <a:lnTo>
                  <a:pt x="54652" y="71627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2505A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76"/>
          <p:cNvSpPr/>
          <p:nvPr/>
        </p:nvSpPr>
        <p:spPr>
          <a:xfrm>
            <a:off x="443600" y="2330829"/>
            <a:ext cx="3062100" cy="685500"/>
          </a:xfrm>
          <a:prstGeom prst="rect">
            <a:avLst/>
          </a:prstGeom>
          <a:solidFill>
            <a:srgbClr val="D2505A"/>
          </a:solidFill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241300" lvl="0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 startAt="2"/>
            </a:pPr>
            <a: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Education, Talent, Research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8" name="Google Shape;1158;p76"/>
          <p:cNvSpPr/>
          <p:nvPr/>
        </p:nvSpPr>
        <p:spPr>
          <a:xfrm>
            <a:off x="443600" y="3110514"/>
            <a:ext cx="3062100" cy="685500"/>
          </a:xfrm>
          <a:prstGeom prst="rect">
            <a:avLst/>
          </a:prstGeom>
          <a:solidFill>
            <a:srgbClr val="D2505A"/>
          </a:solidFill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2413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 startAt="2"/>
            </a:pPr>
            <a: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Start-up Enablement</a:t>
            </a:r>
            <a:endParaRPr sz="11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59" name="Google Shape;1159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268" y="3274016"/>
            <a:ext cx="327900" cy="3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76"/>
          <p:cNvSpPr/>
          <p:nvPr/>
        </p:nvSpPr>
        <p:spPr>
          <a:xfrm>
            <a:off x="443600" y="3890198"/>
            <a:ext cx="3062100" cy="685500"/>
          </a:xfrm>
          <a:prstGeom prst="rect">
            <a:avLst/>
          </a:prstGeom>
          <a:solidFill>
            <a:srgbClr val="D2505A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241300" lvl="0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 startAt="4"/>
            </a:pPr>
            <a: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Corporate Enablement &amp; Services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61" name="Google Shape;1161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275" y="4043498"/>
            <a:ext cx="356150" cy="3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76"/>
          <p:cNvSpPr/>
          <p:nvPr/>
        </p:nvSpPr>
        <p:spPr>
          <a:xfrm>
            <a:off x="443600" y="4673632"/>
            <a:ext cx="3062100" cy="685500"/>
          </a:xfrm>
          <a:prstGeom prst="rect">
            <a:avLst/>
          </a:prstGeom>
          <a:solidFill>
            <a:srgbClr val="D2505A"/>
          </a:solidFill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2413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 startAt="2"/>
            </a:pPr>
            <a: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Public Dialogue &amp; Events</a:t>
            </a:r>
            <a:endParaRPr sz="11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63" name="Google Shape;1163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341" y="4869004"/>
            <a:ext cx="248913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76"/>
          <p:cNvSpPr/>
          <p:nvPr/>
        </p:nvSpPr>
        <p:spPr>
          <a:xfrm>
            <a:off x="465056" y="5470777"/>
            <a:ext cx="3040500" cy="685500"/>
          </a:xfrm>
          <a:prstGeom prst="rect">
            <a:avLst/>
          </a:prstGeom>
          <a:solidFill>
            <a:srgbClr val="D2505A"/>
          </a:solidFill>
          <a:ln w="9525" cap="flat" cmpd="sng">
            <a:solidFill>
              <a:srgbClr val="D250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72000" rIns="72000" bIns="72000" anchor="ctr" anchorCtr="0">
            <a:noAutofit/>
          </a:bodyPr>
          <a:lstStyle/>
          <a:p>
            <a:pPr marL="241300" lvl="0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 startAt="6"/>
            </a:pPr>
            <a: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International Visibility &amp;</a:t>
            </a:r>
            <a:b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de-DE" sz="1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Connectivity     </a:t>
            </a:r>
            <a:endParaRPr sz="11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5" name="Google Shape;1165;p76"/>
          <p:cNvSpPr/>
          <p:nvPr/>
        </p:nvSpPr>
        <p:spPr>
          <a:xfrm>
            <a:off x="617176" y="5653018"/>
            <a:ext cx="249253" cy="356165"/>
          </a:xfrm>
          <a:custGeom>
            <a:avLst/>
            <a:gdLst/>
            <a:ahLst/>
            <a:cxnLst/>
            <a:rect l="l" t="t" r="r" b="b"/>
            <a:pathLst>
              <a:path w="3532" h="4763" extrusionOk="0">
                <a:moveTo>
                  <a:pt x="2120" y="453"/>
                </a:moveTo>
                <a:lnTo>
                  <a:pt x="2120" y="453"/>
                </a:lnTo>
                <a:lnTo>
                  <a:pt x="2155" y="467"/>
                </a:lnTo>
                <a:lnTo>
                  <a:pt x="2190" y="481"/>
                </a:lnTo>
                <a:lnTo>
                  <a:pt x="2225" y="496"/>
                </a:lnTo>
                <a:lnTo>
                  <a:pt x="2258" y="511"/>
                </a:lnTo>
                <a:lnTo>
                  <a:pt x="2292" y="528"/>
                </a:lnTo>
                <a:lnTo>
                  <a:pt x="2325" y="545"/>
                </a:lnTo>
                <a:lnTo>
                  <a:pt x="2357" y="563"/>
                </a:lnTo>
                <a:lnTo>
                  <a:pt x="2388" y="581"/>
                </a:lnTo>
                <a:lnTo>
                  <a:pt x="2420" y="600"/>
                </a:lnTo>
                <a:lnTo>
                  <a:pt x="2451" y="621"/>
                </a:lnTo>
                <a:lnTo>
                  <a:pt x="2481" y="641"/>
                </a:lnTo>
                <a:lnTo>
                  <a:pt x="2511" y="662"/>
                </a:lnTo>
                <a:lnTo>
                  <a:pt x="2540" y="684"/>
                </a:lnTo>
                <a:lnTo>
                  <a:pt x="2569" y="706"/>
                </a:lnTo>
                <a:lnTo>
                  <a:pt x="2596" y="730"/>
                </a:lnTo>
                <a:lnTo>
                  <a:pt x="2624" y="753"/>
                </a:lnTo>
                <a:lnTo>
                  <a:pt x="2651" y="777"/>
                </a:lnTo>
                <a:lnTo>
                  <a:pt x="2676" y="802"/>
                </a:lnTo>
                <a:lnTo>
                  <a:pt x="2702" y="828"/>
                </a:lnTo>
                <a:lnTo>
                  <a:pt x="2726" y="854"/>
                </a:lnTo>
                <a:lnTo>
                  <a:pt x="2752" y="880"/>
                </a:lnTo>
                <a:lnTo>
                  <a:pt x="2774" y="907"/>
                </a:lnTo>
                <a:lnTo>
                  <a:pt x="2797" y="935"/>
                </a:lnTo>
                <a:lnTo>
                  <a:pt x="2820" y="962"/>
                </a:lnTo>
                <a:lnTo>
                  <a:pt x="2842" y="991"/>
                </a:lnTo>
                <a:lnTo>
                  <a:pt x="2863" y="1020"/>
                </a:lnTo>
                <a:lnTo>
                  <a:pt x="2884" y="1050"/>
                </a:lnTo>
                <a:lnTo>
                  <a:pt x="2903" y="1080"/>
                </a:lnTo>
                <a:lnTo>
                  <a:pt x="2922" y="1110"/>
                </a:lnTo>
                <a:lnTo>
                  <a:pt x="2940" y="1140"/>
                </a:lnTo>
                <a:lnTo>
                  <a:pt x="2958" y="1172"/>
                </a:lnTo>
                <a:lnTo>
                  <a:pt x="2975" y="1203"/>
                </a:lnTo>
                <a:lnTo>
                  <a:pt x="2991" y="1235"/>
                </a:lnTo>
                <a:lnTo>
                  <a:pt x="3006" y="1268"/>
                </a:lnTo>
                <a:lnTo>
                  <a:pt x="3022" y="1300"/>
                </a:lnTo>
                <a:lnTo>
                  <a:pt x="3035" y="1333"/>
                </a:lnTo>
                <a:lnTo>
                  <a:pt x="3049" y="1366"/>
                </a:lnTo>
                <a:lnTo>
                  <a:pt x="3062" y="1400"/>
                </a:lnTo>
                <a:lnTo>
                  <a:pt x="3074" y="1434"/>
                </a:lnTo>
                <a:lnTo>
                  <a:pt x="3085" y="1469"/>
                </a:lnTo>
                <a:lnTo>
                  <a:pt x="3094" y="1502"/>
                </a:lnTo>
                <a:lnTo>
                  <a:pt x="3104" y="1537"/>
                </a:lnTo>
                <a:lnTo>
                  <a:pt x="3112" y="1572"/>
                </a:lnTo>
                <a:lnTo>
                  <a:pt x="3121" y="1607"/>
                </a:lnTo>
                <a:lnTo>
                  <a:pt x="3128" y="1643"/>
                </a:lnTo>
                <a:lnTo>
                  <a:pt x="3134" y="1679"/>
                </a:lnTo>
                <a:lnTo>
                  <a:pt x="3140" y="1714"/>
                </a:lnTo>
                <a:lnTo>
                  <a:pt x="3145" y="1750"/>
                </a:lnTo>
                <a:lnTo>
                  <a:pt x="3148" y="1787"/>
                </a:lnTo>
                <a:lnTo>
                  <a:pt x="3151" y="1823"/>
                </a:lnTo>
                <a:lnTo>
                  <a:pt x="3153" y="1859"/>
                </a:lnTo>
                <a:lnTo>
                  <a:pt x="3154" y="1897"/>
                </a:lnTo>
                <a:lnTo>
                  <a:pt x="3156" y="1933"/>
                </a:lnTo>
                <a:lnTo>
                  <a:pt x="3154" y="1970"/>
                </a:lnTo>
                <a:lnTo>
                  <a:pt x="3153" y="2007"/>
                </a:lnTo>
                <a:lnTo>
                  <a:pt x="3151" y="2045"/>
                </a:lnTo>
                <a:lnTo>
                  <a:pt x="3148" y="2081"/>
                </a:lnTo>
                <a:lnTo>
                  <a:pt x="3144" y="2118"/>
                </a:lnTo>
                <a:lnTo>
                  <a:pt x="3139" y="2155"/>
                </a:lnTo>
                <a:lnTo>
                  <a:pt x="3134" y="2193"/>
                </a:lnTo>
                <a:lnTo>
                  <a:pt x="3127" y="2230"/>
                </a:lnTo>
                <a:lnTo>
                  <a:pt x="3120" y="2268"/>
                </a:lnTo>
                <a:lnTo>
                  <a:pt x="3110" y="2306"/>
                </a:lnTo>
                <a:lnTo>
                  <a:pt x="3101" y="2343"/>
                </a:lnTo>
                <a:lnTo>
                  <a:pt x="3089" y="2382"/>
                </a:lnTo>
                <a:lnTo>
                  <a:pt x="3077" y="2420"/>
                </a:lnTo>
                <a:lnTo>
                  <a:pt x="3065" y="2458"/>
                </a:lnTo>
                <a:lnTo>
                  <a:pt x="3051" y="2496"/>
                </a:lnTo>
                <a:lnTo>
                  <a:pt x="3037" y="2533"/>
                </a:lnTo>
                <a:lnTo>
                  <a:pt x="3021" y="2570"/>
                </a:lnTo>
                <a:lnTo>
                  <a:pt x="3005" y="2606"/>
                </a:lnTo>
                <a:lnTo>
                  <a:pt x="2987" y="2641"/>
                </a:lnTo>
                <a:lnTo>
                  <a:pt x="2969" y="2676"/>
                </a:lnTo>
                <a:lnTo>
                  <a:pt x="2951" y="2710"/>
                </a:lnTo>
                <a:lnTo>
                  <a:pt x="2932" y="2744"/>
                </a:lnTo>
                <a:lnTo>
                  <a:pt x="2911" y="2777"/>
                </a:lnTo>
                <a:lnTo>
                  <a:pt x="2890" y="2810"/>
                </a:lnTo>
                <a:lnTo>
                  <a:pt x="2868" y="2842"/>
                </a:lnTo>
                <a:lnTo>
                  <a:pt x="2845" y="2873"/>
                </a:lnTo>
                <a:lnTo>
                  <a:pt x="2822" y="2904"/>
                </a:lnTo>
                <a:lnTo>
                  <a:pt x="2798" y="2934"/>
                </a:lnTo>
                <a:lnTo>
                  <a:pt x="2773" y="2962"/>
                </a:lnTo>
                <a:lnTo>
                  <a:pt x="2748" y="2991"/>
                </a:lnTo>
                <a:lnTo>
                  <a:pt x="2723" y="3019"/>
                </a:lnTo>
                <a:lnTo>
                  <a:pt x="2696" y="3047"/>
                </a:lnTo>
                <a:lnTo>
                  <a:pt x="2669" y="3073"/>
                </a:lnTo>
                <a:lnTo>
                  <a:pt x="2641" y="3100"/>
                </a:lnTo>
                <a:lnTo>
                  <a:pt x="2612" y="3125"/>
                </a:lnTo>
                <a:lnTo>
                  <a:pt x="2583" y="3149"/>
                </a:lnTo>
                <a:lnTo>
                  <a:pt x="2554" y="3173"/>
                </a:lnTo>
                <a:lnTo>
                  <a:pt x="2524" y="3196"/>
                </a:lnTo>
                <a:lnTo>
                  <a:pt x="2493" y="3219"/>
                </a:lnTo>
                <a:lnTo>
                  <a:pt x="2462" y="3240"/>
                </a:lnTo>
                <a:lnTo>
                  <a:pt x="2430" y="3261"/>
                </a:lnTo>
                <a:lnTo>
                  <a:pt x="2399" y="3281"/>
                </a:lnTo>
                <a:lnTo>
                  <a:pt x="2365" y="3300"/>
                </a:lnTo>
                <a:lnTo>
                  <a:pt x="2333" y="3318"/>
                </a:lnTo>
                <a:lnTo>
                  <a:pt x="2299" y="3337"/>
                </a:lnTo>
                <a:lnTo>
                  <a:pt x="2266" y="3353"/>
                </a:lnTo>
                <a:lnTo>
                  <a:pt x="2232" y="3370"/>
                </a:lnTo>
                <a:lnTo>
                  <a:pt x="2197" y="3385"/>
                </a:lnTo>
                <a:lnTo>
                  <a:pt x="2162" y="3399"/>
                </a:lnTo>
                <a:lnTo>
                  <a:pt x="2126" y="3413"/>
                </a:lnTo>
                <a:lnTo>
                  <a:pt x="2091" y="3426"/>
                </a:lnTo>
                <a:lnTo>
                  <a:pt x="2055" y="3438"/>
                </a:lnTo>
                <a:lnTo>
                  <a:pt x="2018" y="3448"/>
                </a:lnTo>
                <a:lnTo>
                  <a:pt x="1982" y="3459"/>
                </a:lnTo>
                <a:lnTo>
                  <a:pt x="1945" y="3469"/>
                </a:lnTo>
                <a:lnTo>
                  <a:pt x="1907" y="3477"/>
                </a:lnTo>
                <a:lnTo>
                  <a:pt x="1870" y="3484"/>
                </a:lnTo>
                <a:lnTo>
                  <a:pt x="1833" y="3492"/>
                </a:lnTo>
                <a:lnTo>
                  <a:pt x="1794" y="3496"/>
                </a:lnTo>
                <a:lnTo>
                  <a:pt x="1756" y="3501"/>
                </a:lnTo>
                <a:lnTo>
                  <a:pt x="1718" y="3506"/>
                </a:lnTo>
                <a:lnTo>
                  <a:pt x="1679" y="3509"/>
                </a:lnTo>
                <a:lnTo>
                  <a:pt x="1640" y="3511"/>
                </a:lnTo>
                <a:lnTo>
                  <a:pt x="1602" y="3512"/>
                </a:lnTo>
                <a:lnTo>
                  <a:pt x="1563" y="3512"/>
                </a:lnTo>
                <a:lnTo>
                  <a:pt x="1524" y="3511"/>
                </a:lnTo>
                <a:lnTo>
                  <a:pt x="1485" y="3510"/>
                </a:lnTo>
                <a:lnTo>
                  <a:pt x="1446" y="3506"/>
                </a:lnTo>
                <a:lnTo>
                  <a:pt x="1406" y="3502"/>
                </a:lnTo>
                <a:lnTo>
                  <a:pt x="1366" y="3498"/>
                </a:lnTo>
                <a:lnTo>
                  <a:pt x="1328" y="3492"/>
                </a:lnTo>
                <a:lnTo>
                  <a:pt x="1288" y="3484"/>
                </a:lnTo>
                <a:lnTo>
                  <a:pt x="1248" y="3477"/>
                </a:lnTo>
                <a:lnTo>
                  <a:pt x="1209" y="3468"/>
                </a:lnTo>
                <a:lnTo>
                  <a:pt x="1169" y="3458"/>
                </a:lnTo>
                <a:lnTo>
                  <a:pt x="1130" y="3447"/>
                </a:lnTo>
                <a:lnTo>
                  <a:pt x="1092" y="3435"/>
                </a:lnTo>
                <a:lnTo>
                  <a:pt x="1053" y="3422"/>
                </a:lnTo>
                <a:lnTo>
                  <a:pt x="1016" y="3409"/>
                </a:lnTo>
                <a:lnTo>
                  <a:pt x="979" y="3393"/>
                </a:lnTo>
                <a:lnTo>
                  <a:pt x="942" y="3379"/>
                </a:lnTo>
                <a:lnTo>
                  <a:pt x="906" y="3362"/>
                </a:lnTo>
                <a:lnTo>
                  <a:pt x="871" y="3345"/>
                </a:lnTo>
                <a:lnTo>
                  <a:pt x="836" y="3327"/>
                </a:lnTo>
                <a:lnTo>
                  <a:pt x="801" y="3308"/>
                </a:lnTo>
                <a:lnTo>
                  <a:pt x="767" y="3288"/>
                </a:lnTo>
                <a:lnTo>
                  <a:pt x="735" y="3268"/>
                </a:lnTo>
                <a:lnTo>
                  <a:pt x="702" y="3246"/>
                </a:lnTo>
                <a:lnTo>
                  <a:pt x="670" y="3225"/>
                </a:lnTo>
                <a:lnTo>
                  <a:pt x="639" y="3203"/>
                </a:lnTo>
                <a:lnTo>
                  <a:pt x="609" y="3179"/>
                </a:lnTo>
                <a:lnTo>
                  <a:pt x="578" y="3155"/>
                </a:lnTo>
                <a:lnTo>
                  <a:pt x="550" y="3131"/>
                </a:lnTo>
                <a:lnTo>
                  <a:pt x="521" y="3106"/>
                </a:lnTo>
                <a:lnTo>
                  <a:pt x="493" y="3079"/>
                </a:lnTo>
                <a:lnTo>
                  <a:pt x="465" y="3053"/>
                </a:lnTo>
                <a:lnTo>
                  <a:pt x="439" y="3025"/>
                </a:lnTo>
                <a:lnTo>
                  <a:pt x="412" y="2997"/>
                </a:lnTo>
                <a:lnTo>
                  <a:pt x="387" y="2970"/>
                </a:lnTo>
                <a:lnTo>
                  <a:pt x="363" y="2941"/>
                </a:lnTo>
                <a:lnTo>
                  <a:pt x="339" y="2911"/>
                </a:lnTo>
                <a:lnTo>
                  <a:pt x="316" y="2881"/>
                </a:lnTo>
                <a:lnTo>
                  <a:pt x="293" y="2851"/>
                </a:lnTo>
                <a:lnTo>
                  <a:pt x="272" y="2819"/>
                </a:lnTo>
                <a:lnTo>
                  <a:pt x="251" y="2788"/>
                </a:lnTo>
                <a:lnTo>
                  <a:pt x="231" y="2756"/>
                </a:lnTo>
                <a:lnTo>
                  <a:pt x="212" y="2723"/>
                </a:lnTo>
                <a:lnTo>
                  <a:pt x="194" y="2689"/>
                </a:lnTo>
                <a:lnTo>
                  <a:pt x="176" y="2657"/>
                </a:lnTo>
                <a:lnTo>
                  <a:pt x="159" y="2622"/>
                </a:lnTo>
                <a:lnTo>
                  <a:pt x="142" y="2588"/>
                </a:lnTo>
                <a:lnTo>
                  <a:pt x="127" y="2553"/>
                </a:lnTo>
                <a:lnTo>
                  <a:pt x="113" y="2519"/>
                </a:lnTo>
                <a:lnTo>
                  <a:pt x="99" y="2484"/>
                </a:lnTo>
                <a:lnTo>
                  <a:pt x="87" y="2448"/>
                </a:lnTo>
                <a:lnTo>
                  <a:pt x="75" y="2412"/>
                </a:lnTo>
                <a:lnTo>
                  <a:pt x="63" y="2375"/>
                </a:lnTo>
                <a:lnTo>
                  <a:pt x="53" y="2338"/>
                </a:lnTo>
                <a:lnTo>
                  <a:pt x="43" y="2301"/>
                </a:lnTo>
                <a:lnTo>
                  <a:pt x="35" y="2265"/>
                </a:lnTo>
                <a:lnTo>
                  <a:pt x="28" y="2226"/>
                </a:lnTo>
                <a:lnTo>
                  <a:pt x="20" y="2189"/>
                </a:lnTo>
                <a:lnTo>
                  <a:pt x="14" y="2151"/>
                </a:lnTo>
                <a:lnTo>
                  <a:pt x="10" y="2113"/>
                </a:lnTo>
                <a:lnTo>
                  <a:pt x="6" y="2075"/>
                </a:lnTo>
                <a:lnTo>
                  <a:pt x="4" y="2036"/>
                </a:lnTo>
                <a:lnTo>
                  <a:pt x="1" y="1998"/>
                </a:lnTo>
                <a:lnTo>
                  <a:pt x="0" y="1958"/>
                </a:lnTo>
                <a:lnTo>
                  <a:pt x="0" y="1920"/>
                </a:lnTo>
                <a:lnTo>
                  <a:pt x="1" y="1880"/>
                </a:lnTo>
                <a:lnTo>
                  <a:pt x="2" y="1841"/>
                </a:lnTo>
                <a:lnTo>
                  <a:pt x="6" y="1802"/>
                </a:lnTo>
                <a:lnTo>
                  <a:pt x="10" y="1763"/>
                </a:lnTo>
                <a:lnTo>
                  <a:pt x="14" y="1724"/>
                </a:lnTo>
                <a:lnTo>
                  <a:pt x="20" y="1684"/>
                </a:lnTo>
                <a:lnTo>
                  <a:pt x="28" y="1644"/>
                </a:lnTo>
                <a:lnTo>
                  <a:pt x="35" y="1605"/>
                </a:lnTo>
                <a:lnTo>
                  <a:pt x="44" y="1566"/>
                </a:lnTo>
                <a:lnTo>
                  <a:pt x="54" y="1526"/>
                </a:lnTo>
                <a:lnTo>
                  <a:pt x="65" y="1489"/>
                </a:lnTo>
                <a:lnTo>
                  <a:pt x="76" y="1453"/>
                </a:lnTo>
                <a:lnTo>
                  <a:pt x="88" y="1417"/>
                </a:lnTo>
                <a:lnTo>
                  <a:pt x="100" y="1382"/>
                </a:lnTo>
                <a:lnTo>
                  <a:pt x="113" y="1347"/>
                </a:lnTo>
                <a:lnTo>
                  <a:pt x="127" y="1313"/>
                </a:lnTo>
                <a:lnTo>
                  <a:pt x="143" y="1280"/>
                </a:lnTo>
                <a:lnTo>
                  <a:pt x="159" y="1246"/>
                </a:lnTo>
                <a:lnTo>
                  <a:pt x="174" y="1212"/>
                </a:lnTo>
                <a:lnTo>
                  <a:pt x="191" y="1181"/>
                </a:lnTo>
                <a:lnTo>
                  <a:pt x="209" y="1149"/>
                </a:lnTo>
                <a:lnTo>
                  <a:pt x="228" y="1117"/>
                </a:lnTo>
                <a:lnTo>
                  <a:pt x="247" y="1086"/>
                </a:lnTo>
                <a:lnTo>
                  <a:pt x="267" y="1056"/>
                </a:lnTo>
                <a:lnTo>
                  <a:pt x="287" y="1026"/>
                </a:lnTo>
                <a:lnTo>
                  <a:pt x="308" y="997"/>
                </a:lnTo>
                <a:lnTo>
                  <a:pt x="330" y="968"/>
                </a:lnTo>
                <a:lnTo>
                  <a:pt x="352" y="941"/>
                </a:lnTo>
                <a:lnTo>
                  <a:pt x="375" y="913"/>
                </a:lnTo>
                <a:lnTo>
                  <a:pt x="399" y="886"/>
                </a:lnTo>
                <a:lnTo>
                  <a:pt x="422" y="860"/>
                </a:lnTo>
                <a:lnTo>
                  <a:pt x="447" y="834"/>
                </a:lnTo>
                <a:lnTo>
                  <a:pt x="473" y="808"/>
                </a:lnTo>
                <a:lnTo>
                  <a:pt x="498" y="784"/>
                </a:lnTo>
                <a:lnTo>
                  <a:pt x="524" y="760"/>
                </a:lnTo>
                <a:lnTo>
                  <a:pt x="551" y="736"/>
                </a:lnTo>
                <a:lnTo>
                  <a:pt x="578" y="714"/>
                </a:lnTo>
                <a:lnTo>
                  <a:pt x="606" y="692"/>
                </a:lnTo>
                <a:lnTo>
                  <a:pt x="634" y="670"/>
                </a:lnTo>
                <a:lnTo>
                  <a:pt x="663" y="650"/>
                </a:lnTo>
                <a:lnTo>
                  <a:pt x="691" y="629"/>
                </a:lnTo>
                <a:lnTo>
                  <a:pt x="722" y="610"/>
                </a:lnTo>
                <a:lnTo>
                  <a:pt x="752" y="591"/>
                </a:lnTo>
                <a:lnTo>
                  <a:pt x="782" y="573"/>
                </a:lnTo>
                <a:lnTo>
                  <a:pt x="812" y="556"/>
                </a:lnTo>
                <a:lnTo>
                  <a:pt x="843" y="539"/>
                </a:lnTo>
                <a:lnTo>
                  <a:pt x="874" y="522"/>
                </a:lnTo>
                <a:lnTo>
                  <a:pt x="907" y="506"/>
                </a:lnTo>
                <a:lnTo>
                  <a:pt x="939" y="492"/>
                </a:lnTo>
                <a:lnTo>
                  <a:pt x="972" y="478"/>
                </a:lnTo>
                <a:lnTo>
                  <a:pt x="1004" y="464"/>
                </a:lnTo>
                <a:lnTo>
                  <a:pt x="1037" y="452"/>
                </a:lnTo>
                <a:lnTo>
                  <a:pt x="1070" y="440"/>
                </a:lnTo>
                <a:lnTo>
                  <a:pt x="1104" y="429"/>
                </a:lnTo>
                <a:lnTo>
                  <a:pt x="1139" y="419"/>
                </a:lnTo>
                <a:lnTo>
                  <a:pt x="1173" y="409"/>
                </a:lnTo>
                <a:lnTo>
                  <a:pt x="1207" y="401"/>
                </a:lnTo>
                <a:lnTo>
                  <a:pt x="1242" y="393"/>
                </a:lnTo>
                <a:lnTo>
                  <a:pt x="1277" y="385"/>
                </a:lnTo>
                <a:lnTo>
                  <a:pt x="1312" y="379"/>
                </a:lnTo>
                <a:lnTo>
                  <a:pt x="1347" y="373"/>
                </a:lnTo>
                <a:lnTo>
                  <a:pt x="1383" y="368"/>
                </a:lnTo>
                <a:lnTo>
                  <a:pt x="1419" y="364"/>
                </a:lnTo>
                <a:lnTo>
                  <a:pt x="1455" y="361"/>
                </a:lnTo>
                <a:lnTo>
                  <a:pt x="1491" y="358"/>
                </a:lnTo>
                <a:lnTo>
                  <a:pt x="1527" y="357"/>
                </a:lnTo>
                <a:lnTo>
                  <a:pt x="1563" y="356"/>
                </a:lnTo>
                <a:lnTo>
                  <a:pt x="1599" y="357"/>
                </a:lnTo>
                <a:lnTo>
                  <a:pt x="1636" y="357"/>
                </a:lnTo>
                <a:lnTo>
                  <a:pt x="1673" y="360"/>
                </a:lnTo>
                <a:lnTo>
                  <a:pt x="1709" y="362"/>
                </a:lnTo>
                <a:lnTo>
                  <a:pt x="1746" y="366"/>
                </a:lnTo>
                <a:lnTo>
                  <a:pt x="1783" y="370"/>
                </a:lnTo>
                <a:lnTo>
                  <a:pt x="1820" y="375"/>
                </a:lnTo>
                <a:lnTo>
                  <a:pt x="1934" y="0"/>
                </a:lnTo>
                <a:lnTo>
                  <a:pt x="1955" y="2"/>
                </a:lnTo>
                <a:lnTo>
                  <a:pt x="1978" y="6"/>
                </a:lnTo>
                <a:lnTo>
                  <a:pt x="2004" y="12"/>
                </a:lnTo>
                <a:lnTo>
                  <a:pt x="2031" y="18"/>
                </a:lnTo>
                <a:lnTo>
                  <a:pt x="2082" y="31"/>
                </a:lnTo>
                <a:lnTo>
                  <a:pt x="2130" y="45"/>
                </a:lnTo>
                <a:lnTo>
                  <a:pt x="2179" y="60"/>
                </a:lnTo>
                <a:lnTo>
                  <a:pt x="2227" y="76"/>
                </a:lnTo>
                <a:lnTo>
                  <a:pt x="2274" y="93"/>
                </a:lnTo>
                <a:lnTo>
                  <a:pt x="2320" y="112"/>
                </a:lnTo>
                <a:lnTo>
                  <a:pt x="2367" y="131"/>
                </a:lnTo>
                <a:lnTo>
                  <a:pt x="2411" y="152"/>
                </a:lnTo>
                <a:lnTo>
                  <a:pt x="2456" y="173"/>
                </a:lnTo>
                <a:lnTo>
                  <a:pt x="2499" y="196"/>
                </a:lnTo>
                <a:lnTo>
                  <a:pt x="2542" y="220"/>
                </a:lnTo>
                <a:lnTo>
                  <a:pt x="2584" y="244"/>
                </a:lnTo>
                <a:lnTo>
                  <a:pt x="2626" y="271"/>
                </a:lnTo>
                <a:lnTo>
                  <a:pt x="2667" y="297"/>
                </a:lnTo>
                <a:lnTo>
                  <a:pt x="2707" y="325"/>
                </a:lnTo>
                <a:lnTo>
                  <a:pt x="2747" y="352"/>
                </a:lnTo>
                <a:lnTo>
                  <a:pt x="2784" y="382"/>
                </a:lnTo>
                <a:lnTo>
                  <a:pt x="2822" y="413"/>
                </a:lnTo>
                <a:lnTo>
                  <a:pt x="2859" y="444"/>
                </a:lnTo>
                <a:lnTo>
                  <a:pt x="2895" y="476"/>
                </a:lnTo>
                <a:lnTo>
                  <a:pt x="2930" y="509"/>
                </a:lnTo>
                <a:lnTo>
                  <a:pt x="2964" y="542"/>
                </a:lnTo>
                <a:lnTo>
                  <a:pt x="2997" y="576"/>
                </a:lnTo>
                <a:lnTo>
                  <a:pt x="3029" y="612"/>
                </a:lnTo>
                <a:lnTo>
                  <a:pt x="3061" y="648"/>
                </a:lnTo>
                <a:lnTo>
                  <a:pt x="3092" y="684"/>
                </a:lnTo>
                <a:lnTo>
                  <a:pt x="3122" y="722"/>
                </a:lnTo>
                <a:lnTo>
                  <a:pt x="3151" y="760"/>
                </a:lnTo>
                <a:lnTo>
                  <a:pt x="3178" y="799"/>
                </a:lnTo>
                <a:lnTo>
                  <a:pt x="3205" y="838"/>
                </a:lnTo>
                <a:lnTo>
                  <a:pt x="3231" y="878"/>
                </a:lnTo>
                <a:lnTo>
                  <a:pt x="3255" y="919"/>
                </a:lnTo>
                <a:lnTo>
                  <a:pt x="3279" y="960"/>
                </a:lnTo>
                <a:lnTo>
                  <a:pt x="3302" y="1002"/>
                </a:lnTo>
                <a:lnTo>
                  <a:pt x="3324" y="1044"/>
                </a:lnTo>
                <a:lnTo>
                  <a:pt x="3346" y="1087"/>
                </a:lnTo>
                <a:lnTo>
                  <a:pt x="3365" y="1131"/>
                </a:lnTo>
                <a:lnTo>
                  <a:pt x="3384" y="1174"/>
                </a:lnTo>
                <a:lnTo>
                  <a:pt x="3402" y="1218"/>
                </a:lnTo>
                <a:lnTo>
                  <a:pt x="3419" y="1264"/>
                </a:lnTo>
                <a:lnTo>
                  <a:pt x="3435" y="1309"/>
                </a:lnTo>
                <a:lnTo>
                  <a:pt x="3449" y="1354"/>
                </a:lnTo>
                <a:lnTo>
                  <a:pt x="3462" y="1401"/>
                </a:lnTo>
                <a:lnTo>
                  <a:pt x="3474" y="1447"/>
                </a:lnTo>
                <a:lnTo>
                  <a:pt x="3485" y="1494"/>
                </a:lnTo>
                <a:lnTo>
                  <a:pt x="3495" y="1541"/>
                </a:lnTo>
                <a:lnTo>
                  <a:pt x="3504" y="1589"/>
                </a:lnTo>
                <a:lnTo>
                  <a:pt x="3512" y="1637"/>
                </a:lnTo>
                <a:lnTo>
                  <a:pt x="3518" y="1685"/>
                </a:lnTo>
                <a:lnTo>
                  <a:pt x="3524" y="1733"/>
                </a:lnTo>
                <a:lnTo>
                  <a:pt x="3527" y="1781"/>
                </a:lnTo>
                <a:lnTo>
                  <a:pt x="3530" y="1831"/>
                </a:lnTo>
                <a:lnTo>
                  <a:pt x="3532" y="1880"/>
                </a:lnTo>
                <a:lnTo>
                  <a:pt x="3532" y="1928"/>
                </a:lnTo>
                <a:lnTo>
                  <a:pt x="3531" y="1977"/>
                </a:lnTo>
                <a:lnTo>
                  <a:pt x="3530" y="2028"/>
                </a:lnTo>
                <a:lnTo>
                  <a:pt x="3526" y="2077"/>
                </a:lnTo>
                <a:lnTo>
                  <a:pt x="3521" y="2127"/>
                </a:lnTo>
                <a:lnTo>
                  <a:pt x="3515" y="2177"/>
                </a:lnTo>
                <a:lnTo>
                  <a:pt x="3508" y="2226"/>
                </a:lnTo>
                <a:lnTo>
                  <a:pt x="3500" y="2277"/>
                </a:lnTo>
                <a:lnTo>
                  <a:pt x="3489" y="2326"/>
                </a:lnTo>
                <a:lnTo>
                  <a:pt x="3478" y="2377"/>
                </a:lnTo>
                <a:lnTo>
                  <a:pt x="3465" y="2426"/>
                </a:lnTo>
                <a:lnTo>
                  <a:pt x="3454" y="2467"/>
                </a:lnTo>
                <a:lnTo>
                  <a:pt x="3441" y="2508"/>
                </a:lnTo>
                <a:lnTo>
                  <a:pt x="3429" y="2549"/>
                </a:lnTo>
                <a:lnTo>
                  <a:pt x="3414" y="2588"/>
                </a:lnTo>
                <a:lnTo>
                  <a:pt x="3400" y="2627"/>
                </a:lnTo>
                <a:lnTo>
                  <a:pt x="3385" y="2665"/>
                </a:lnTo>
                <a:lnTo>
                  <a:pt x="3368" y="2704"/>
                </a:lnTo>
                <a:lnTo>
                  <a:pt x="3353" y="2741"/>
                </a:lnTo>
                <a:lnTo>
                  <a:pt x="3335" y="2777"/>
                </a:lnTo>
                <a:lnTo>
                  <a:pt x="3318" y="2813"/>
                </a:lnTo>
                <a:lnTo>
                  <a:pt x="3299" y="2849"/>
                </a:lnTo>
                <a:lnTo>
                  <a:pt x="3279" y="2884"/>
                </a:lnTo>
                <a:lnTo>
                  <a:pt x="3260" y="2919"/>
                </a:lnTo>
                <a:lnTo>
                  <a:pt x="3240" y="2953"/>
                </a:lnTo>
                <a:lnTo>
                  <a:pt x="3218" y="2986"/>
                </a:lnTo>
                <a:lnTo>
                  <a:pt x="3196" y="3019"/>
                </a:lnTo>
                <a:lnTo>
                  <a:pt x="3175" y="3051"/>
                </a:lnTo>
                <a:lnTo>
                  <a:pt x="3152" y="3084"/>
                </a:lnTo>
                <a:lnTo>
                  <a:pt x="3128" y="3114"/>
                </a:lnTo>
                <a:lnTo>
                  <a:pt x="3105" y="3145"/>
                </a:lnTo>
                <a:lnTo>
                  <a:pt x="3080" y="3175"/>
                </a:lnTo>
                <a:lnTo>
                  <a:pt x="3055" y="3204"/>
                </a:lnTo>
                <a:lnTo>
                  <a:pt x="3029" y="3233"/>
                </a:lnTo>
                <a:lnTo>
                  <a:pt x="3004" y="3261"/>
                </a:lnTo>
                <a:lnTo>
                  <a:pt x="2978" y="3288"/>
                </a:lnTo>
                <a:lnTo>
                  <a:pt x="2950" y="3316"/>
                </a:lnTo>
                <a:lnTo>
                  <a:pt x="2922" y="3341"/>
                </a:lnTo>
                <a:lnTo>
                  <a:pt x="2895" y="3368"/>
                </a:lnTo>
                <a:lnTo>
                  <a:pt x="2866" y="3393"/>
                </a:lnTo>
                <a:lnTo>
                  <a:pt x="2837" y="3417"/>
                </a:lnTo>
                <a:lnTo>
                  <a:pt x="2808" y="3441"/>
                </a:lnTo>
                <a:lnTo>
                  <a:pt x="2778" y="3464"/>
                </a:lnTo>
                <a:lnTo>
                  <a:pt x="2748" y="3487"/>
                </a:lnTo>
                <a:lnTo>
                  <a:pt x="2718" y="3509"/>
                </a:lnTo>
                <a:lnTo>
                  <a:pt x="2687" y="3530"/>
                </a:lnTo>
                <a:lnTo>
                  <a:pt x="2655" y="3552"/>
                </a:lnTo>
                <a:lnTo>
                  <a:pt x="2624" y="3571"/>
                </a:lnTo>
                <a:lnTo>
                  <a:pt x="2593" y="3591"/>
                </a:lnTo>
                <a:lnTo>
                  <a:pt x="2528" y="3629"/>
                </a:lnTo>
                <a:lnTo>
                  <a:pt x="2460" y="3662"/>
                </a:lnTo>
                <a:lnTo>
                  <a:pt x="2393" y="3695"/>
                </a:lnTo>
                <a:lnTo>
                  <a:pt x="2325" y="3724"/>
                </a:lnTo>
                <a:lnTo>
                  <a:pt x="2256" y="3751"/>
                </a:lnTo>
                <a:lnTo>
                  <a:pt x="2185" y="3776"/>
                </a:lnTo>
                <a:lnTo>
                  <a:pt x="2114" y="3797"/>
                </a:lnTo>
                <a:lnTo>
                  <a:pt x="2042" y="3816"/>
                </a:lnTo>
                <a:lnTo>
                  <a:pt x="1969" y="3832"/>
                </a:lnTo>
                <a:lnTo>
                  <a:pt x="1895" y="3845"/>
                </a:lnTo>
                <a:lnTo>
                  <a:pt x="1822" y="3856"/>
                </a:lnTo>
                <a:lnTo>
                  <a:pt x="1747" y="3865"/>
                </a:lnTo>
                <a:lnTo>
                  <a:pt x="1674" y="3869"/>
                </a:lnTo>
                <a:lnTo>
                  <a:pt x="1674" y="4071"/>
                </a:lnTo>
                <a:lnTo>
                  <a:pt x="1482" y="4071"/>
                </a:lnTo>
                <a:lnTo>
                  <a:pt x="1482" y="3871"/>
                </a:lnTo>
                <a:lnTo>
                  <a:pt x="1415" y="3867"/>
                </a:lnTo>
                <a:lnTo>
                  <a:pt x="1349" y="3860"/>
                </a:lnTo>
                <a:lnTo>
                  <a:pt x="1283" y="3851"/>
                </a:lnTo>
                <a:lnTo>
                  <a:pt x="1217" y="3840"/>
                </a:lnTo>
                <a:lnTo>
                  <a:pt x="1151" y="3827"/>
                </a:lnTo>
                <a:lnTo>
                  <a:pt x="1086" y="3813"/>
                </a:lnTo>
                <a:lnTo>
                  <a:pt x="1021" y="3795"/>
                </a:lnTo>
                <a:lnTo>
                  <a:pt x="957" y="3774"/>
                </a:lnTo>
                <a:lnTo>
                  <a:pt x="894" y="3753"/>
                </a:lnTo>
                <a:lnTo>
                  <a:pt x="830" y="3727"/>
                </a:lnTo>
                <a:lnTo>
                  <a:pt x="767" y="3701"/>
                </a:lnTo>
                <a:lnTo>
                  <a:pt x="705" y="3671"/>
                </a:lnTo>
                <a:lnTo>
                  <a:pt x="643" y="3640"/>
                </a:lnTo>
                <a:lnTo>
                  <a:pt x="583" y="3605"/>
                </a:lnTo>
                <a:lnTo>
                  <a:pt x="524" y="3569"/>
                </a:lnTo>
                <a:lnTo>
                  <a:pt x="465" y="3530"/>
                </a:lnTo>
                <a:lnTo>
                  <a:pt x="575" y="3371"/>
                </a:lnTo>
                <a:lnTo>
                  <a:pt x="621" y="3401"/>
                </a:lnTo>
                <a:lnTo>
                  <a:pt x="666" y="3430"/>
                </a:lnTo>
                <a:lnTo>
                  <a:pt x="713" y="3458"/>
                </a:lnTo>
                <a:lnTo>
                  <a:pt x="760" y="3483"/>
                </a:lnTo>
                <a:lnTo>
                  <a:pt x="808" y="3507"/>
                </a:lnTo>
                <a:lnTo>
                  <a:pt x="856" y="3530"/>
                </a:lnTo>
                <a:lnTo>
                  <a:pt x="904" y="3551"/>
                </a:lnTo>
                <a:lnTo>
                  <a:pt x="954" y="3570"/>
                </a:lnTo>
                <a:lnTo>
                  <a:pt x="1003" y="3587"/>
                </a:lnTo>
                <a:lnTo>
                  <a:pt x="1053" y="3604"/>
                </a:lnTo>
                <a:lnTo>
                  <a:pt x="1103" y="3618"/>
                </a:lnTo>
                <a:lnTo>
                  <a:pt x="1153" y="3631"/>
                </a:lnTo>
                <a:lnTo>
                  <a:pt x="1204" y="3642"/>
                </a:lnTo>
                <a:lnTo>
                  <a:pt x="1256" y="3653"/>
                </a:lnTo>
                <a:lnTo>
                  <a:pt x="1306" y="3661"/>
                </a:lnTo>
                <a:lnTo>
                  <a:pt x="1358" y="3667"/>
                </a:lnTo>
                <a:lnTo>
                  <a:pt x="1408" y="3673"/>
                </a:lnTo>
                <a:lnTo>
                  <a:pt x="1460" y="3677"/>
                </a:lnTo>
                <a:lnTo>
                  <a:pt x="1512" y="3679"/>
                </a:lnTo>
                <a:lnTo>
                  <a:pt x="1562" y="3681"/>
                </a:lnTo>
                <a:lnTo>
                  <a:pt x="1614" y="3679"/>
                </a:lnTo>
                <a:lnTo>
                  <a:pt x="1666" y="3678"/>
                </a:lnTo>
                <a:lnTo>
                  <a:pt x="1716" y="3674"/>
                </a:lnTo>
                <a:lnTo>
                  <a:pt x="1768" y="3670"/>
                </a:lnTo>
                <a:lnTo>
                  <a:pt x="1818" y="3664"/>
                </a:lnTo>
                <a:lnTo>
                  <a:pt x="1869" y="3655"/>
                </a:lnTo>
                <a:lnTo>
                  <a:pt x="1919" y="3647"/>
                </a:lnTo>
                <a:lnTo>
                  <a:pt x="1969" y="3636"/>
                </a:lnTo>
                <a:lnTo>
                  <a:pt x="2019" y="3624"/>
                </a:lnTo>
                <a:lnTo>
                  <a:pt x="2068" y="3611"/>
                </a:lnTo>
                <a:lnTo>
                  <a:pt x="2117" y="3595"/>
                </a:lnTo>
                <a:lnTo>
                  <a:pt x="2166" y="3579"/>
                </a:lnTo>
                <a:lnTo>
                  <a:pt x="2214" y="3561"/>
                </a:lnTo>
                <a:lnTo>
                  <a:pt x="2261" y="3542"/>
                </a:lnTo>
                <a:lnTo>
                  <a:pt x="2308" y="3523"/>
                </a:lnTo>
                <a:lnTo>
                  <a:pt x="2355" y="3501"/>
                </a:lnTo>
                <a:lnTo>
                  <a:pt x="2400" y="3477"/>
                </a:lnTo>
                <a:lnTo>
                  <a:pt x="2446" y="3453"/>
                </a:lnTo>
                <a:lnTo>
                  <a:pt x="2491" y="3428"/>
                </a:lnTo>
                <a:lnTo>
                  <a:pt x="2534" y="3400"/>
                </a:lnTo>
                <a:lnTo>
                  <a:pt x="2577" y="3373"/>
                </a:lnTo>
                <a:lnTo>
                  <a:pt x="2619" y="3343"/>
                </a:lnTo>
                <a:lnTo>
                  <a:pt x="2661" y="3312"/>
                </a:lnTo>
                <a:lnTo>
                  <a:pt x="2701" y="3280"/>
                </a:lnTo>
                <a:lnTo>
                  <a:pt x="2741" y="3246"/>
                </a:lnTo>
                <a:lnTo>
                  <a:pt x="2780" y="3211"/>
                </a:lnTo>
                <a:lnTo>
                  <a:pt x="2818" y="3175"/>
                </a:lnTo>
                <a:lnTo>
                  <a:pt x="2855" y="3138"/>
                </a:lnTo>
                <a:lnTo>
                  <a:pt x="2890" y="3100"/>
                </a:lnTo>
                <a:lnTo>
                  <a:pt x="2925" y="3060"/>
                </a:lnTo>
                <a:lnTo>
                  <a:pt x="2958" y="3019"/>
                </a:lnTo>
                <a:lnTo>
                  <a:pt x="2991" y="2977"/>
                </a:lnTo>
                <a:lnTo>
                  <a:pt x="3022" y="2934"/>
                </a:lnTo>
                <a:lnTo>
                  <a:pt x="3052" y="2888"/>
                </a:lnTo>
                <a:lnTo>
                  <a:pt x="3081" y="2842"/>
                </a:lnTo>
                <a:lnTo>
                  <a:pt x="3109" y="2795"/>
                </a:lnTo>
                <a:lnTo>
                  <a:pt x="3135" y="2747"/>
                </a:lnTo>
                <a:lnTo>
                  <a:pt x="3160" y="2698"/>
                </a:lnTo>
                <a:lnTo>
                  <a:pt x="3183" y="2647"/>
                </a:lnTo>
                <a:lnTo>
                  <a:pt x="3206" y="2596"/>
                </a:lnTo>
                <a:lnTo>
                  <a:pt x="3227" y="2543"/>
                </a:lnTo>
                <a:lnTo>
                  <a:pt x="3246" y="2489"/>
                </a:lnTo>
                <a:lnTo>
                  <a:pt x="3263" y="2433"/>
                </a:lnTo>
                <a:lnTo>
                  <a:pt x="3279" y="2377"/>
                </a:lnTo>
                <a:lnTo>
                  <a:pt x="3290" y="2335"/>
                </a:lnTo>
                <a:lnTo>
                  <a:pt x="3300" y="2292"/>
                </a:lnTo>
                <a:lnTo>
                  <a:pt x="3308" y="2250"/>
                </a:lnTo>
                <a:lnTo>
                  <a:pt x="3316" y="2208"/>
                </a:lnTo>
                <a:lnTo>
                  <a:pt x="3322" y="2167"/>
                </a:lnTo>
                <a:lnTo>
                  <a:pt x="3328" y="2125"/>
                </a:lnTo>
                <a:lnTo>
                  <a:pt x="3332" y="2083"/>
                </a:lnTo>
                <a:lnTo>
                  <a:pt x="3335" y="2041"/>
                </a:lnTo>
                <a:lnTo>
                  <a:pt x="3338" y="2000"/>
                </a:lnTo>
                <a:lnTo>
                  <a:pt x="3340" y="1958"/>
                </a:lnTo>
                <a:lnTo>
                  <a:pt x="3340" y="1917"/>
                </a:lnTo>
                <a:lnTo>
                  <a:pt x="3340" y="1876"/>
                </a:lnTo>
                <a:lnTo>
                  <a:pt x="3337" y="1835"/>
                </a:lnTo>
                <a:lnTo>
                  <a:pt x="3335" y="1795"/>
                </a:lnTo>
                <a:lnTo>
                  <a:pt x="3332" y="1754"/>
                </a:lnTo>
                <a:lnTo>
                  <a:pt x="3328" y="1713"/>
                </a:lnTo>
                <a:lnTo>
                  <a:pt x="3323" y="1672"/>
                </a:lnTo>
                <a:lnTo>
                  <a:pt x="3316" y="1632"/>
                </a:lnTo>
                <a:lnTo>
                  <a:pt x="3310" y="1592"/>
                </a:lnTo>
                <a:lnTo>
                  <a:pt x="3301" y="1553"/>
                </a:lnTo>
                <a:lnTo>
                  <a:pt x="3291" y="1513"/>
                </a:lnTo>
                <a:lnTo>
                  <a:pt x="3282" y="1475"/>
                </a:lnTo>
                <a:lnTo>
                  <a:pt x="3271" y="1435"/>
                </a:lnTo>
                <a:lnTo>
                  <a:pt x="3260" y="1396"/>
                </a:lnTo>
                <a:lnTo>
                  <a:pt x="3248" y="1358"/>
                </a:lnTo>
                <a:lnTo>
                  <a:pt x="3234" y="1321"/>
                </a:lnTo>
                <a:lnTo>
                  <a:pt x="3221" y="1283"/>
                </a:lnTo>
                <a:lnTo>
                  <a:pt x="3205" y="1246"/>
                </a:lnTo>
                <a:lnTo>
                  <a:pt x="3189" y="1209"/>
                </a:lnTo>
                <a:lnTo>
                  <a:pt x="3172" y="1173"/>
                </a:lnTo>
                <a:lnTo>
                  <a:pt x="3156" y="1137"/>
                </a:lnTo>
                <a:lnTo>
                  <a:pt x="3138" y="1101"/>
                </a:lnTo>
                <a:lnTo>
                  <a:pt x="3118" y="1066"/>
                </a:lnTo>
                <a:lnTo>
                  <a:pt x="3098" y="1031"/>
                </a:lnTo>
                <a:lnTo>
                  <a:pt x="3077" y="996"/>
                </a:lnTo>
                <a:lnTo>
                  <a:pt x="3057" y="962"/>
                </a:lnTo>
                <a:lnTo>
                  <a:pt x="3034" y="930"/>
                </a:lnTo>
                <a:lnTo>
                  <a:pt x="3011" y="896"/>
                </a:lnTo>
                <a:lnTo>
                  <a:pt x="2988" y="864"/>
                </a:lnTo>
                <a:lnTo>
                  <a:pt x="2963" y="832"/>
                </a:lnTo>
                <a:lnTo>
                  <a:pt x="2939" y="801"/>
                </a:lnTo>
                <a:lnTo>
                  <a:pt x="2913" y="770"/>
                </a:lnTo>
                <a:lnTo>
                  <a:pt x="2886" y="740"/>
                </a:lnTo>
                <a:lnTo>
                  <a:pt x="2859" y="711"/>
                </a:lnTo>
                <a:lnTo>
                  <a:pt x="2831" y="682"/>
                </a:lnTo>
                <a:lnTo>
                  <a:pt x="2803" y="653"/>
                </a:lnTo>
                <a:lnTo>
                  <a:pt x="2773" y="625"/>
                </a:lnTo>
                <a:lnTo>
                  <a:pt x="2743" y="599"/>
                </a:lnTo>
                <a:lnTo>
                  <a:pt x="2713" y="573"/>
                </a:lnTo>
                <a:lnTo>
                  <a:pt x="2682" y="546"/>
                </a:lnTo>
                <a:lnTo>
                  <a:pt x="2651" y="521"/>
                </a:lnTo>
                <a:lnTo>
                  <a:pt x="2618" y="497"/>
                </a:lnTo>
                <a:lnTo>
                  <a:pt x="2584" y="474"/>
                </a:lnTo>
                <a:lnTo>
                  <a:pt x="2551" y="451"/>
                </a:lnTo>
                <a:lnTo>
                  <a:pt x="2516" y="428"/>
                </a:lnTo>
                <a:lnTo>
                  <a:pt x="2481" y="407"/>
                </a:lnTo>
                <a:lnTo>
                  <a:pt x="2446" y="386"/>
                </a:lnTo>
                <a:lnTo>
                  <a:pt x="2410" y="367"/>
                </a:lnTo>
                <a:lnTo>
                  <a:pt x="2373" y="348"/>
                </a:lnTo>
                <a:lnTo>
                  <a:pt x="2335" y="328"/>
                </a:lnTo>
                <a:lnTo>
                  <a:pt x="2298" y="312"/>
                </a:lnTo>
                <a:lnTo>
                  <a:pt x="2260" y="295"/>
                </a:lnTo>
                <a:lnTo>
                  <a:pt x="2221" y="279"/>
                </a:lnTo>
                <a:lnTo>
                  <a:pt x="2181" y="265"/>
                </a:lnTo>
                <a:lnTo>
                  <a:pt x="2120" y="453"/>
                </a:lnTo>
                <a:close/>
                <a:moveTo>
                  <a:pt x="1936" y="597"/>
                </a:moveTo>
                <a:lnTo>
                  <a:pt x="1936" y="597"/>
                </a:lnTo>
                <a:lnTo>
                  <a:pt x="1901" y="588"/>
                </a:lnTo>
                <a:lnTo>
                  <a:pt x="1866" y="580"/>
                </a:lnTo>
                <a:lnTo>
                  <a:pt x="1832" y="573"/>
                </a:lnTo>
                <a:lnTo>
                  <a:pt x="1798" y="567"/>
                </a:lnTo>
                <a:lnTo>
                  <a:pt x="1763" y="562"/>
                </a:lnTo>
                <a:lnTo>
                  <a:pt x="1728" y="557"/>
                </a:lnTo>
                <a:lnTo>
                  <a:pt x="1693" y="554"/>
                </a:lnTo>
                <a:lnTo>
                  <a:pt x="1660" y="552"/>
                </a:lnTo>
                <a:lnTo>
                  <a:pt x="1625" y="550"/>
                </a:lnTo>
                <a:lnTo>
                  <a:pt x="1590" y="550"/>
                </a:lnTo>
                <a:lnTo>
                  <a:pt x="1556" y="550"/>
                </a:lnTo>
                <a:lnTo>
                  <a:pt x="1522" y="550"/>
                </a:lnTo>
                <a:lnTo>
                  <a:pt x="1488" y="552"/>
                </a:lnTo>
                <a:lnTo>
                  <a:pt x="1454" y="554"/>
                </a:lnTo>
                <a:lnTo>
                  <a:pt x="1420" y="558"/>
                </a:lnTo>
                <a:lnTo>
                  <a:pt x="1387" y="562"/>
                </a:lnTo>
                <a:lnTo>
                  <a:pt x="1354" y="568"/>
                </a:lnTo>
                <a:lnTo>
                  <a:pt x="1320" y="573"/>
                </a:lnTo>
                <a:lnTo>
                  <a:pt x="1288" y="580"/>
                </a:lnTo>
                <a:lnTo>
                  <a:pt x="1256" y="587"/>
                </a:lnTo>
                <a:lnTo>
                  <a:pt x="1223" y="595"/>
                </a:lnTo>
                <a:lnTo>
                  <a:pt x="1191" y="604"/>
                </a:lnTo>
                <a:lnTo>
                  <a:pt x="1158" y="615"/>
                </a:lnTo>
                <a:lnTo>
                  <a:pt x="1127" y="624"/>
                </a:lnTo>
                <a:lnTo>
                  <a:pt x="1096" y="636"/>
                </a:lnTo>
                <a:lnTo>
                  <a:pt x="1064" y="648"/>
                </a:lnTo>
                <a:lnTo>
                  <a:pt x="1034" y="660"/>
                </a:lnTo>
                <a:lnTo>
                  <a:pt x="1003" y="674"/>
                </a:lnTo>
                <a:lnTo>
                  <a:pt x="973" y="688"/>
                </a:lnTo>
                <a:lnTo>
                  <a:pt x="944" y="704"/>
                </a:lnTo>
                <a:lnTo>
                  <a:pt x="914" y="718"/>
                </a:lnTo>
                <a:lnTo>
                  <a:pt x="885" y="735"/>
                </a:lnTo>
                <a:lnTo>
                  <a:pt x="856" y="752"/>
                </a:lnTo>
                <a:lnTo>
                  <a:pt x="829" y="770"/>
                </a:lnTo>
                <a:lnTo>
                  <a:pt x="801" y="788"/>
                </a:lnTo>
                <a:lnTo>
                  <a:pt x="773" y="807"/>
                </a:lnTo>
                <a:lnTo>
                  <a:pt x="747" y="826"/>
                </a:lnTo>
                <a:lnTo>
                  <a:pt x="720" y="847"/>
                </a:lnTo>
                <a:lnTo>
                  <a:pt x="694" y="867"/>
                </a:lnTo>
                <a:lnTo>
                  <a:pt x="669" y="889"/>
                </a:lnTo>
                <a:lnTo>
                  <a:pt x="643" y="912"/>
                </a:lnTo>
                <a:lnTo>
                  <a:pt x="619" y="935"/>
                </a:lnTo>
                <a:lnTo>
                  <a:pt x="595" y="957"/>
                </a:lnTo>
                <a:lnTo>
                  <a:pt x="572" y="981"/>
                </a:lnTo>
                <a:lnTo>
                  <a:pt x="550" y="1006"/>
                </a:lnTo>
                <a:lnTo>
                  <a:pt x="527" y="1031"/>
                </a:lnTo>
                <a:lnTo>
                  <a:pt x="506" y="1057"/>
                </a:lnTo>
                <a:lnTo>
                  <a:pt x="485" y="1084"/>
                </a:lnTo>
                <a:lnTo>
                  <a:pt x="464" y="1110"/>
                </a:lnTo>
                <a:lnTo>
                  <a:pt x="445" y="1138"/>
                </a:lnTo>
                <a:lnTo>
                  <a:pt x="426" y="1165"/>
                </a:lnTo>
                <a:lnTo>
                  <a:pt x="406" y="1194"/>
                </a:lnTo>
                <a:lnTo>
                  <a:pt x="388" y="1223"/>
                </a:lnTo>
                <a:lnTo>
                  <a:pt x="372" y="1253"/>
                </a:lnTo>
                <a:lnTo>
                  <a:pt x="355" y="1283"/>
                </a:lnTo>
                <a:lnTo>
                  <a:pt x="339" y="1313"/>
                </a:lnTo>
                <a:lnTo>
                  <a:pt x="325" y="1345"/>
                </a:lnTo>
                <a:lnTo>
                  <a:pt x="310" y="1376"/>
                </a:lnTo>
                <a:lnTo>
                  <a:pt x="297" y="1408"/>
                </a:lnTo>
                <a:lnTo>
                  <a:pt x="284" y="1441"/>
                </a:lnTo>
                <a:lnTo>
                  <a:pt x="272" y="1473"/>
                </a:lnTo>
                <a:lnTo>
                  <a:pt x="260" y="1507"/>
                </a:lnTo>
                <a:lnTo>
                  <a:pt x="250" y="1542"/>
                </a:lnTo>
                <a:lnTo>
                  <a:pt x="241" y="1576"/>
                </a:lnTo>
                <a:lnTo>
                  <a:pt x="231" y="1611"/>
                </a:lnTo>
                <a:lnTo>
                  <a:pt x="224" y="1645"/>
                </a:lnTo>
                <a:lnTo>
                  <a:pt x="216" y="1680"/>
                </a:lnTo>
                <a:lnTo>
                  <a:pt x="210" y="1714"/>
                </a:lnTo>
                <a:lnTo>
                  <a:pt x="206" y="1749"/>
                </a:lnTo>
                <a:lnTo>
                  <a:pt x="201" y="1784"/>
                </a:lnTo>
                <a:lnTo>
                  <a:pt x="197" y="1819"/>
                </a:lnTo>
                <a:lnTo>
                  <a:pt x="195" y="1852"/>
                </a:lnTo>
                <a:lnTo>
                  <a:pt x="194" y="1887"/>
                </a:lnTo>
                <a:lnTo>
                  <a:pt x="192" y="1921"/>
                </a:lnTo>
                <a:lnTo>
                  <a:pt x="192" y="1956"/>
                </a:lnTo>
                <a:lnTo>
                  <a:pt x="194" y="1989"/>
                </a:lnTo>
                <a:lnTo>
                  <a:pt x="195" y="2024"/>
                </a:lnTo>
                <a:lnTo>
                  <a:pt x="198" y="2058"/>
                </a:lnTo>
                <a:lnTo>
                  <a:pt x="201" y="2092"/>
                </a:lnTo>
                <a:lnTo>
                  <a:pt x="206" y="2124"/>
                </a:lnTo>
                <a:lnTo>
                  <a:pt x="210" y="2158"/>
                </a:lnTo>
                <a:lnTo>
                  <a:pt x="216" y="2191"/>
                </a:lnTo>
                <a:lnTo>
                  <a:pt x="224" y="2224"/>
                </a:lnTo>
                <a:lnTo>
                  <a:pt x="231" y="2256"/>
                </a:lnTo>
                <a:lnTo>
                  <a:pt x="239" y="2289"/>
                </a:lnTo>
                <a:lnTo>
                  <a:pt x="248" y="2321"/>
                </a:lnTo>
                <a:lnTo>
                  <a:pt x="257" y="2354"/>
                </a:lnTo>
                <a:lnTo>
                  <a:pt x="268" y="2385"/>
                </a:lnTo>
                <a:lnTo>
                  <a:pt x="279" y="2416"/>
                </a:lnTo>
                <a:lnTo>
                  <a:pt x="291" y="2448"/>
                </a:lnTo>
                <a:lnTo>
                  <a:pt x="304" y="2478"/>
                </a:lnTo>
                <a:lnTo>
                  <a:pt x="317" y="2509"/>
                </a:lnTo>
                <a:lnTo>
                  <a:pt x="332" y="2539"/>
                </a:lnTo>
                <a:lnTo>
                  <a:pt x="346" y="2568"/>
                </a:lnTo>
                <a:lnTo>
                  <a:pt x="362" y="2598"/>
                </a:lnTo>
                <a:lnTo>
                  <a:pt x="379" y="2627"/>
                </a:lnTo>
                <a:lnTo>
                  <a:pt x="396" y="2656"/>
                </a:lnTo>
                <a:lnTo>
                  <a:pt x="412" y="2683"/>
                </a:lnTo>
                <a:lnTo>
                  <a:pt x="432" y="2711"/>
                </a:lnTo>
                <a:lnTo>
                  <a:pt x="450" y="2739"/>
                </a:lnTo>
                <a:lnTo>
                  <a:pt x="470" y="2765"/>
                </a:lnTo>
                <a:lnTo>
                  <a:pt x="491" y="2792"/>
                </a:lnTo>
                <a:lnTo>
                  <a:pt x="511" y="2818"/>
                </a:lnTo>
                <a:lnTo>
                  <a:pt x="533" y="2843"/>
                </a:lnTo>
                <a:lnTo>
                  <a:pt x="554" y="2867"/>
                </a:lnTo>
                <a:lnTo>
                  <a:pt x="577" y="2893"/>
                </a:lnTo>
                <a:lnTo>
                  <a:pt x="601" y="2917"/>
                </a:lnTo>
                <a:lnTo>
                  <a:pt x="625" y="2940"/>
                </a:lnTo>
                <a:lnTo>
                  <a:pt x="649" y="2962"/>
                </a:lnTo>
                <a:lnTo>
                  <a:pt x="675" y="2984"/>
                </a:lnTo>
                <a:lnTo>
                  <a:pt x="700" y="3006"/>
                </a:lnTo>
                <a:lnTo>
                  <a:pt x="726" y="3027"/>
                </a:lnTo>
                <a:lnTo>
                  <a:pt x="754" y="3048"/>
                </a:lnTo>
                <a:lnTo>
                  <a:pt x="780" y="3067"/>
                </a:lnTo>
                <a:lnTo>
                  <a:pt x="809" y="3086"/>
                </a:lnTo>
                <a:lnTo>
                  <a:pt x="837" y="3106"/>
                </a:lnTo>
                <a:lnTo>
                  <a:pt x="867" y="3124"/>
                </a:lnTo>
                <a:lnTo>
                  <a:pt x="896" y="3140"/>
                </a:lnTo>
                <a:lnTo>
                  <a:pt x="926" y="3157"/>
                </a:lnTo>
                <a:lnTo>
                  <a:pt x="957" y="3173"/>
                </a:lnTo>
                <a:lnTo>
                  <a:pt x="989" y="3187"/>
                </a:lnTo>
                <a:lnTo>
                  <a:pt x="1020" y="3202"/>
                </a:lnTo>
                <a:lnTo>
                  <a:pt x="1052" y="3215"/>
                </a:lnTo>
                <a:lnTo>
                  <a:pt x="1085" y="3228"/>
                </a:lnTo>
                <a:lnTo>
                  <a:pt x="1117" y="3240"/>
                </a:lnTo>
                <a:lnTo>
                  <a:pt x="1151" y="3252"/>
                </a:lnTo>
                <a:lnTo>
                  <a:pt x="1185" y="3262"/>
                </a:lnTo>
                <a:lnTo>
                  <a:pt x="1219" y="3272"/>
                </a:lnTo>
                <a:lnTo>
                  <a:pt x="1254" y="3281"/>
                </a:lnTo>
                <a:lnTo>
                  <a:pt x="1288" y="3288"/>
                </a:lnTo>
                <a:lnTo>
                  <a:pt x="1323" y="3296"/>
                </a:lnTo>
                <a:lnTo>
                  <a:pt x="1358" y="3302"/>
                </a:lnTo>
                <a:lnTo>
                  <a:pt x="1393" y="3306"/>
                </a:lnTo>
                <a:lnTo>
                  <a:pt x="1427" y="3311"/>
                </a:lnTo>
                <a:lnTo>
                  <a:pt x="1461" y="3315"/>
                </a:lnTo>
                <a:lnTo>
                  <a:pt x="1496" y="3317"/>
                </a:lnTo>
                <a:lnTo>
                  <a:pt x="1531" y="3318"/>
                </a:lnTo>
                <a:lnTo>
                  <a:pt x="1565" y="3320"/>
                </a:lnTo>
                <a:lnTo>
                  <a:pt x="1599" y="3320"/>
                </a:lnTo>
                <a:lnTo>
                  <a:pt x="1633" y="3318"/>
                </a:lnTo>
                <a:lnTo>
                  <a:pt x="1667" y="3316"/>
                </a:lnTo>
                <a:lnTo>
                  <a:pt x="1700" y="3314"/>
                </a:lnTo>
                <a:lnTo>
                  <a:pt x="1734" y="3310"/>
                </a:lnTo>
                <a:lnTo>
                  <a:pt x="1768" y="3306"/>
                </a:lnTo>
                <a:lnTo>
                  <a:pt x="1801" y="3302"/>
                </a:lnTo>
                <a:lnTo>
                  <a:pt x="1834" y="3296"/>
                </a:lnTo>
                <a:lnTo>
                  <a:pt x="1868" y="3288"/>
                </a:lnTo>
                <a:lnTo>
                  <a:pt x="1900" y="3281"/>
                </a:lnTo>
                <a:lnTo>
                  <a:pt x="1933" y="3273"/>
                </a:lnTo>
                <a:lnTo>
                  <a:pt x="1965" y="3264"/>
                </a:lnTo>
                <a:lnTo>
                  <a:pt x="1996" y="3255"/>
                </a:lnTo>
                <a:lnTo>
                  <a:pt x="2029" y="3244"/>
                </a:lnTo>
                <a:lnTo>
                  <a:pt x="2060" y="3233"/>
                </a:lnTo>
                <a:lnTo>
                  <a:pt x="2090" y="3221"/>
                </a:lnTo>
                <a:lnTo>
                  <a:pt x="2121" y="3208"/>
                </a:lnTo>
                <a:lnTo>
                  <a:pt x="2151" y="3195"/>
                </a:lnTo>
                <a:lnTo>
                  <a:pt x="2181" y="3180"/>
                </a:lnTo>
                <a:lnTo>
                  <a:pt x="2212" y="3166"/>
                </a:lnTo>
                <a:lnTo>
                  <a:pt x="2240" y="3150"/>
                </a:lnTo>
                <a:lnTo>
                  <a:pt x="2269" y="3133"/>
                </a:lnTo>
                <a:lnTo>
                  <a:pt x="2298" y="3116"/>
                </a:lnTo>
                <a:lnTo>
                  <a:pt x="2327" y="3100"/>
                </a:lnTo>
                <a:lnTo>
                  <a:pt x="2355" y="3080"/>
                </a:lnTo>
                <a:lnTo>
                  <a:pt x="2381" y="3062"/>
                </a:lnTo>
                <a:lnTo>
                  <a:pt x="2409" y="3042"/>
                </a:lnTo>
                <a:lnTo>
                  <a:pt x="2435" y="3021"/>
                </a:lnTo>
                <a:lnTo>
                  <a:pt x="2460" y="3001"/>
                </a:lnTo>
                <a:lnTo>
                  <a:pt x="2486" y="2979"/>
                </a:lnTo>
                <a:lnTo>
                  <a:pt x="2511" y="2958"/>
                </a:lnTo>
                <a:lnTo>
                  <a:pt x="2535" y="2935"/>
                </a:lnTo>
                <a:lnTo>
                  <a:pt x="2559" y="2911"/>
                </a:lnTo>
                <a:lnTo>
                  <a:pt x="2583" y="2887"/>
                </a:lnTo>
                <a:lnTo>
                  <a:pt x="2606" y="2863"/>
                </a:lnTo>
                <a:lnTo>
                  <a:pt x="2628" y="2837"/>
                </a:lnTo>
                <a:lnTo>
                  <a:pt x="2649" y="2812"/>
                </a:lnTo>
                <a:lnTo>
                  <a:pt x="2671" y="2786"/>
                </a:lnTo>
                <a:lnTo>
                  <a:pt x="2691" y="2758"/>
                </a:lnTo>
                <a:lnTo>
                  <a:pt x="2711" y="2730"/>
                </a:lnTo>
                <a:lnTo>
                  <a:pt x="2730" y="2703"/>
                </a:lnTo>
                <a:lnTo>
                  <a:pt x="2748" y="2674"/>
                </a:lnTo>
                <a:lnTo>
                  <a:pt x="2766" y="2645"/>
                </a:lnTo>
                <a:lnTo>
                  <a:pt x="2783" y="2616"/>
                </a:lnTo>
                <a:lnTo>
                  <a:pt x="2800" y="2586"/>
                </a:lnTo>
                <a:lnTo>
                  <a:pt x="2815" y="2555"/>
                </a:lnTo>
                <a:lnTo>
                  <a:pt x="2831" y="2523"/>
                </a:lnTo>
                <a:lnTo>
                  <a:pt x="2845" y="2492"/>
                </a:lnTo>
                <a:lnTo>
                  <a:pt x="2859" y="2460"/>
                </a:lnTo>
                <a:lnTo>
                  <a:pt x="2872" y="2427"/>
                </a:lnTo>
                <a:lnTo>
                  <a:pt x="2884" y="2395"/>
                </a:lnTo>
                <a:lnTo>
                  <a:pt x="2895" y="2361"/>
                </a:lnTo>
                <a:lnTo>
                  <a:pt x="2905" y="2327"/>
                </a:lnTo>
                <a:lnTo>
                  <a:pt x="2915" y="2292"/>
                </a:lnTo>
                <a:lnTo>
                  <a:pt x="2923" y="2258"/>
                </a:lnTo>
                <a:lnTo>
                  <a:pt x="2932" y="2224"/>
                </a:lnTo>
                <a:lnTo>
                  <a:pt x="2939" y="2189"/>
                </a:lnTo>
                <a:lnTo>
                  <a:pt x="2945" y="2154"/>
                </a:lnTo>
                <a:lnTo>
                  <a:pt x="2950" y="2119"/>
                </a:lnTo>
                <a:lnTo>
                  <a:pt x="2955" y="2084"/>
                </a:lnTo>
                <a:lnTo>
                  <a:pt x="2957" y="2051"/>
                </a:lnTo>
                <a:lnTo>
                  <a:pt x="2960" y="2016"/>
                </a:lnTo>
                <a:lnTo>
                  <a:pt x="2962" y="1981"/>
                </a:lnTo>
                <a:lnTo>
                  <a:pt x="2962" y="1947"/>
                </a:lnTo>
                <a:lnTo>
                  <a:pt x="2962" y="1912"/>
                </a:lnTo>
                <a:lnTo>
                  <a:pt x="2962" y="1879"/>
                </a:lnTo>
                <a:lnTo>
                  <a:pt x="2960" y="1845"/>
                </a:lnTo>
                <a:lnTo>
                  <a:pt x="2957" y="1811"/>
                </a:lnTo>
                <a:lnTo>
                  <a:pt x="2954" y="1778"/>
                </a:lnTo>
                <a:lnTo>
                  <a:pt x="2950" y="1744"/>
                </a:lnTo>
                <a:lnTo>
                  <a:pt x="2944" y="1710"/>
                </a:lnTo>
                <a:lnTo>
                  <a:pt x="2939" y="1678"/>
                </a:lnTo>
                <a:lnTo>
                  <a:pt x="2932" y="1644"/>
                </a:lnTo>
                <a:lnTo>
                  <a:pt x="2925" y="1612"/>
                </a:lnTo>
                <a:lnTo>
                  <a:pt x="2916" y="1579"/>
                </a:lnTo>
                <a:lnTo>
                  <a:pt x="2907" y="1547"/>
                </a:lnTo>
                <a:lnTo>
                  <a:pt x="2897" y="1516"/>
                </a:lnTo>
                <a:lnTo>
                  <a:pt x="2887" y="1483"/>
                </a:lnTo>
                <a:lnTo>
                  <a:pt x="2875" y="1452"/>
                </a:lnTo>
                <a:lnTo>
                  <a:pt x="2863" y="1422"/>
                </a:lnTo>
                <a:lnTo>
                  <a:pt x="2851" y="1390"/>
                </a:lnTo>
                <a:lnTo>
                  <a:pt x="2838" y="1360"/>
                </a:lnTo>
                <a:lnTo>
                  <a:pt x="2824" y="1330"/>
                </a:lnTo>
                <a:lnTo>
                  <a:pt x="2808" y="1300"/>
                </a:lnTo>
                <a:lnTo>
                  <a:pt x="2792" y="1271"/>
                </a:lnTo>
                <a:lnTo>
                  <a:pt x="2777" y="1241"/>
                </a:lnTo>
                <a:lnTo>
                  <a:pt x="2760" y="1214"/>
                </a:lnTo>
                <a:lnTo>
                  <a:pt x="2742" y="1185"/>
                </a:lnTo>
                <a:lnTo>
                  <a:pt x="2724" y="1157"/>
                </a:lnTo>
                <a:lnTo>
                  <a:pt x="2705" y="1131"/>
                </a:lnTo>
                <a:lnTo>
                  <a:pt x="2685" y="1103"/>
                </a:lnTo>
                <a:lnTo>
                  <a:pt x="2665" y="1076"/>
                </a:lnTo>
                <a:lnTo>
                  <a:pt x="2644" y="1051"/>
                </a:lnTo>
                <a:lnTo>
                  <a:pt x="2623" y="1026"/>
                </a:lnTo>
                <a:lnTo>
                  <a:pt x="2600" y="1001"/>
                </a:lnTo>
                <a:lnTo>
                  <a:pt x="2577" y="977"/>
                </a:lnTo>
                <a:lnTo>
                  <a:pt x="2554" y="953"/>
                </a:lnTo>
                <a:lnTo>
                  <a:pt x="2530" y="929"/>
                </a:lnTo>
                <a:lnTo>
                  <a:pt x="2506" y="906"/>
                </a:lnTo>
                <a:lnTo>
                  <a:pt x="2481" y="884"/>
                </a:lnTo>
                <a:lnTo>
                  <a:pt x="2454" y="862"/>
                </a:lnTo>
                <a:lnTo>
                  <a:pt x="2428" y="841"/>
                </a:lnTo>
                <a:lnTo>
                  <a:pt x="2402" y="820"/>
                </a:lnTo>
                <a:lnTo>
                  <a:pt x="2374" y="801"/>
                </a:lnTo>
                <a:lnTo>
                  <a:pt x="2346" y="782"/>
                </a:lnTo>
                <a:lnTo>
                  <a:pt x="2317" y="764"/>
                </a:lnTo>
                <a:lnTo>
                  <a:pt x="2289" y="746"/>
                </a:lnTo>
                <a:lnTo>
                  <a:pt x="2258" y="728"/>
                </a:lnTo>
                <a:lnTo>
                  <a:pt x="2228" y="712"/>
                </a:lnTo>
                <a:lnTo>
                  <a:pt x="2198" y="696"/>
                </a:lnTo>
                <a:lnTo>
                  <a:pt x="2167" y="681"/>
                </a:lnTo>
                <a:lnTo>
                  <a:pt x="2136" y="666"/>
                </a:lnTo>
                <a:lnTo>
                  <a:pt x="2103" y="653"/>
                </a:lnTo>
                <a:lnTo>
                  <a:pt x="2071" y="640"/>
                </a:lnTo>
                <a:lnTo>
                  <a:pt x="2038" y="628"/>
                </a:lnTo>
                <a:lnTo>
                  <a:pt x="2005" y="617"/>
                </a:lnTo>
                <a:lnTo>
                  <a:pt x="1970" y="606"/>
                </a:lnTo>
                <a:lnTo>
                  <a:pt x="1936" y="597"/>
                </a:lnTo>
                <a:close/>
                <a:moveTo>
                  <a:pt x="1518" y="1970"/>
                </a:moveTo>
                <a:lnTo>
                  <a:pt x="967" y="1822"/>
                </a:lnTo>
                <a:lnTo>
                  <a:pt x="949" y="1900"/>
                </a:lnTo>
                <a:lnTo>
                  <a:pt x="932" y="1979"/>
                </a:lnTo>
                <a:lnTo>
                  <a:pt x="919" y="2054"/>
                </a:lnTo>
                <a:lnTo>
                  <a:pt x="907" y="2129"/>
                </a:lnTo>
                <a:lnTo>
                  <a:pt x="897" y="2202"/>
                </a:lnTo>
                <a:lnTo>
                  <a:pt x="889" y="2274"/>
                </a:lnTo>
                <a:lnTo>
                  <a:pt x="884" y="2344"/>
                </a:lnTo>
                <a:lnTo>
                  <a:pt x="880" y="2414"/>
                </a:lnTo>
                <a:lnTo>
                  <a:pt x="1365" y="2543"/>
                </a:lnTo>
                <a:lnTo>
                  <a:pt x="1518" y="1970"/>
                </a:lnTo>
                <a:close/>
                <a:moveTo>
                  <a:pt x="2162" y="2142"/>
                </a:moveTo>
                <a:lnTo>
                  <a:pt x="1611" y="1995"/>
                </a:lnTo>
                <a:lnTo>
                  <a:pt x="1458" y="2568"/>
                </a:lnTo>
                <a:lnTo>
                  <a:pt x="1942" y="2697"/>
                </a:lnTo>
                <a:lnTo>
                  <a:pt x="1973" y="2636"/>
                </a:lnTo>
                <a:lnTo>
                  <a:pt x="2005" y="2573"/>
                </a:lnTo>
                <a:lnTo>
                  <a:pt x="2034" y="2507"/>
                </a:lnTo>
                <a:lnTo>
                  <a:pt x="2061" y="2438"/>
                </a:lnTo>
                <a:lnTo>
                  <a:pt x="2089" y="2367"/>
                </a:lnTo>
                <a:lnTo>
                  <a:pt x="2114" y="2295"/>
                </a:lnTo>
                <a:lnTo>
                  <a:pt x="2139" y="2219"/>
                </a:lnTo>
                <a:lnTo>
                  <a:pt x="2162" y="2142"/>
                </a:lnTo>
                <a:close/>
                <a:moveTo>
                  <a:pt x="1636" y="1902"/>
                </a:moveTo>
                <a:lnTo>
                  <a:pt x="2186" y="2050"/>
                </a:lnTo>
                <a:lnTo>
                  <a:pt x="2198" y="2003"/>
                </a:lnTo>
                <a:lnTo>
                  <a:pt x="2209" y="1956"/>
                </a:lnTo>
                <a:lnTo>
                  <a:pt x="2219" y="1909"/>
                </a:lnTo>
                <a:lnTo>
                  <a:pt x="2228" y="1863"/>
                </a:lnTo>
                <a:lnTo>
                  <a:pt x="2244" y="1772"/>
                </a:lnTo>
                <a:lnTo>
                  <a:pt x="2256" y="1683"/>
                </a:lnTo>
                <a:lnTo>
                  <a:pt x="2266" y="1596"/>
                </a:lnTo>
                <a:lnTo>
                  <a:pt x="2273" y="1512"/>
                </a:lnTo>
                <a:lnTo>
                  <a:pt x="2275" y="1430"/>
                </a:lnTo>
                <a:lnTo>
                  <a:pt x="2276" y="1351"/>
                </a:lnTo>
                <a:lnTo>
                  <a:pt x="1817" y="1227"/>
                </a:lnTo>
                <a:lnTo>
                  <a:pt x="1636" y="1902"/>
                </a:lnTo>
                <a:close/>
                <a:moveTo>
                  <a:pt x="992" y="1730"/>
                </a:moveTo>
                <a:lnTo>
                  <a:pt x="1543" y="1878"/>
                </a:lnTo>
                <a:lnTo>
                  <a:pt x="1723" y="1203"/>
                </a:lnTo>
                <a:lnTo>
                  <a:pt x="1264" y="1079"/>
                </a:lnTo>
                <a:lnTo>
                  <a:pt x="1225" y="1149"/>
                </a:lnTo>
                <a:lnTo>
                  <a:pt x="1187" y="1221"/>
                </a:lnTo>
                <a:lnTo>
                  <a:pt x="1151" y="1298"/>
                </a:lnTo>
                <a:lnTo>
                  <a:pt x="1115" y="1377"/>
                </a:lnTo>
                <a:lnTo>
                  <a:pt x="1081" y="1460"/>
                </a:lnTo>
                <a:lnTo>
                  <a:pt x="1050" y="1547"/>
                </a:lnTo>
                <a:lnTo>
                  <a:pt x="1034" y="1591"/>
                </a:lnTo>
                <a:lnTo>
                  <a:pt x="1020" y="1637"/>
                </a:lnTo>
                <a:lnTo>
                  <a:pt x="1005" y="1683"/>
                </a:lnTo>
                <a:lnTo>
                  <a:pt x="992" y="1730"/>
                </a:lnTo>
                <a:close/>
                <a:moveTo>
                  <a:pt x="427" y="1578"/>
                </a:moveTo>
                <a:lnTo>
                  <a:pt x="900" y="1704"/>
                </a:lnTo>
                <a:lnTo>
                  <a:pt x="926" y="1615"/>
                </a:lnTo>
                <a:lnTo>
                  <a:pt x="955" y="1529"/>
                </a:lnTo>
                <a:lnTo>
                  <a:pt x="986" y="1443"/>
                </a:lnTo>
                <a:lnTo>
                  <a:pt x="1019" y="1360"/>
                </a:lnTo>
                <a:lnTo>
                  <a:pt x="1053" y="1280"/>
                </a:lnTo>
                <a:lnTo>
                  <a:pt x="1091" y="1202"/>
                </a:lnTo>
                <a:lnTo>
                  <a:pt x="1129" y="1126"/>
                </a:lnTo>
                <a:lnTo>
                  <a:pt x="1169" y="1054"/>
                </a:lnTo>
                <a:lnTo>
                  <a:pt x="859" y="971"/>
                </a:lnTo>
                <a:lnTo>
                  <a:pt x="884" y="951"/>
                </a:lnTo>
                <a:lnTo>
                  <a:pt x="910" y="933"/>
                </a:lnTo>
                <a:lnTo>
                  <a:pt x="938" y="917"/>
                </a:lnTo>
                <a:lnTo>
                  <a:pt x="966" y="900"/>
                </a:lnTo>
                <a:lnTo>
                  <a:pt x="1221" y="968"/>
                </a:lnTo>
                <a:lnTo>
                  <a:pt x="1259" y="908"/>
                </a:lnTo>
                <a:lnTo>
                  <a:pt x="1300" y="852"/>
                </a:lnTo>
                <a:lnTo>
                  <a:pt x="1341" y="799"/>
                </a:lnTo>
                <a:lnTo>
                  <a:pt x="1383" y="749"/>
                </a:lnTo>
                <a:lnTo>
                  <a:pt x="1419" y="743"/>
                </a:lnTo>
                <a:lnTo>
                  <a:pt x="1456" y="740"/>
                </a:lnTo>
                <a:lnTo>
                  <a:pt x="1494" y="736"/>
                </a:lnTo>
                <a:lnTo>
                  <a:pt x="1531" y="735"/>
                </a:lnTo>
                <a:lnTo>
                  <a:pt x="1503" y="761"/>
                </a:lnTo>
                <a:lnTo>
                  <a:pt x="1477" y="789"/>
                </a:lnTo>
                <a:lnTo>
                  <a:pt x="1449" y="819"/>
                </a:lnTo>
                <a:lnTo>
                  <a:pt x="1423" y="850"/>
                </a:lnTo>
                <a:lnTo>
                  <a:pt x="1396" y="884"/>
                </a:lnTo>
                <a:lnTo>
                  <a:pt x="1370" y="919"/>
                </a:lnTo>
                <a:lnTo>
                  <a:pt x="1343" y="955"/>
                </a:lnTo>
                <a:lnTo>
                  <a:pt x="1317" y="993"/>
                </a:lnTo>
                <a:lnTo>
                  <a:pt x="1749" y="1109"/>
                </a:lnTo>
                <a:lnTo>
                  <a:pt x="1841" y="764"/>
                </a:lnTo>
                <a:lnTo>
                  <a:pt x="1884" y="775"/>
                </a:lnTo>
                <a:lnTo>
                  <a:pt x="1934" y="789"/>
                </a:lnTo>
                <a:lnTo>
                  <a:pt x="1841" y="1134"/>
                </a:lnTo>
                <a:lnTo>
                  <a:pt x="2273" y="1250"/>
                </a:lnTo>
                <a:lnTo>
                  <a:pt x="2269" y="1204"/>
                </a:lnTo>
                <a:lnTo>
                  <a:pt x="2266" y="1159"/>
                </a:lnTo>
                <a:lnTo>
                  <a:pt x="2260" y="1117"/>
                </a:lnTo>
                <a:lnTo>
                  <a:pt x="2254" y="1075"/>
                </a:lnTo>
                <a:lnTo>
                  <a:pt x="2246" y="1034"/>
                </a:lnTo>
                <a:lnTo>
                  <a:pt x="2238" y="996"/>
                </a:lnTo>
                <a:lnTo>
                  <a:pt x="2230" y="959"/>
                </a:lnTo>
                <a:lnTo>
                  <a:pt x="2219" y="921"/>
                </a:lnTo>
                <a:lnTo>
                  <a:pt x="2250" y="943"/>
                </a:lnTo>
                <a:lnTo>
                  <a:pt x="2281" y="965"/>
                </a:lnTo>
                <a:lnTo>
                  <a:pt x="2311" y="986"/>
                </a:lnTo>
                <a:lnTo>
                  <a:pt x="2340" y="1010"/>
                </a:lnTo>
                <a:lnTo>
                  <a:pt x="2351" y="1073"/>
                </a:lnTo>
                <a:lnTo>
                  <a:pt x="2359" y="1138"/>
                </a:lnTo>
                <a:lnTo>
                  <a:pt x="2365" y="1206"/>
                </a:lnTo>
                <a:lnTo>
                  <a:pt x="2370" y="1276"/>
                </a:lnTo>
                <a:lnTo>
                  <a:pt x="2618" y="1342"/>
                </a:lnTo>
                <a:lnTo>
                  <a:pt x="2634" y="1370"/>
                </a:lnTo>
                <a:lnTo>
                  <a:pt x="2648" y="1399"/>
                </a:lnTo>
                <a:lnTo>
                  <a:pt x="2663" y="1428"/>
                </a:lnTo>
                <a:lnTo>
                  <a:pt x="2676" y="1458"/>
                </a:lnTo>
                <a:lnTo>
                  <a:pt x="2372" y="1376"/>
                </a:lnTo>
                <a:lnTo>
                  <a:pt x="2370" y="1459"/>
                </a:lnTo>
                <a:lnTo>
                  <a:pt x="2365" y="1543"/>
                </a:lnTo>
                <a:lnTo>
                  <a:pt x="2358" y="1629"/>
                </a:lnTo>
                <a:lnTo>
                  <a:pt x="2349" y="1716"/>
                </a:lnTo>
                <a:lnTo>
                  <a:pt x="2335" y="1805"/>
                </a:lnTo>
                <a:lnTo>
                  <a:pt x="2320" y="1894"/>
                </a:lnTo>
                <a:lnTo>
                  <a:pt x="2301" y="1985"/>
                </a:lnTo>
                <a:lnTo>
                  <a:pt x="2280" y="2075"/>
                </a:lnTo>
                <a:lnTo>
                  <a:pt x="2744" y="2199"/>
                </a:lnTo>
                <a:lnTo>
                  <a:pt x="2733" y="2246"/>
                </a:lnTo>
                <a:lnTo>
                  <a:pt x="2720" y="2292"/>
                </a:lnTo>
                <a:lnTo>
                  <a:pt x="2255" y="2167"/>
                </a:lnTo>
                <a:lnTo>
                  <a:pt x="2232" y="2242"/>
                </a:lnTo>
                <a:lnTo>
                  <a:pt x="2209" y="2315"/>
                </a:lnTo>
                <a:lnTo>
                  <a:pt x="2184" y="2388"/>
                </a:lnTo>
                <a:lnTo>
                  <a:pt x="2157" y="2457"/>
                </a:lnTo>
                <a:lnTo>
                  <a:pt x="2129" y="2526"/>
                </a:lnTo>
                <a:lnTo>
                  <a:pt x="2100" y="2593"/>
                </a:lnTo>
                <a:lnTo>
                  <a:pt x="2068" y="2659"/>
                </a:lnTo>
                <a:lnTo>
                  <a:pt x="2037" y="2722"/>
                </a:lnTo>
                <a:lnTo>
                  <a:pt x="2390" y="2817"/>
                </a:lnTo>
                <a:lnTo>
                  <a:pt x="2367" y="2836"/>
                </a:lnTo>
                <a:lnTo>
                  <a:pt x="2345" y="2855"/>
                </a:lnTo>
                <a:lnTo>
                  <a:pt x="2299" y="2891"/>
                </a:lnTo>
                <a:lnTo>
                  <a:pt x="1989" y="2810"/>
                </a:lnTo>
                <a:lnTo>
                  <a:pt x="1964" y="2853"/>
                </a:lnTo>
                <a:lnTo>
                  <a:pt x="1939" y="2895"/>
                </a:lnTo>
                <a:lnTo>
                  <a:pt x="1912" y="2936"/>
                </a:lnTo>
                <a:lnTo>
                  <a:pt x="1884" y="2976"/>
                </a:lnTo>
                <a:lnTo>
                  <a:pt x="1857" y="3014"/>
                </a:lnTo>
                <a:lnTo>
                  <a:pt x="1829" y="3050"/>
                </a:lnTo>
                <a:lnTo>
                  <a:pt x="1801" y="3085"/>
                </a:lnTo>
                <a:lnTo>
                  <a:pt x="1773" y="3119"/>
                </a:lnTo>
                <a:lnTo>
                  <a:pt x="1735" y="3125"/>
                </a:lnTo>
                <a:lnTo>
                  <a:pt x="1699" y="3130"/>
                </a:lnTo>
                <a:lnTo>
                  <a:pt x="1661" y="3133"/>
                </a:lnTo>
                <a:lnTo>
                  <a:pt x="1623" y="3134"/>
                </a:lnTo>
                <a:lnTo>
                  <a:pt x="1658" y="3101"/>
                </a:lnTo>
                <a:lnTo>
                  <a:pt x="1693" y="3063"/>
                </a:lnTo>
                <a:lnTo>
                  <a:pt x="1728" y="3024"/>
                </a:lnTo>
                <a:lnTo>
                  <a:pt x="1762" y="2980"/>
                </a:lnTo>
                <a:lnTo>
                  <a:pt x="1795" y="2936"/>
                </a:lnTo>
                <a:lnTo>
                  <a:pt x="1829" y="2888"/>
                </a:lnTo>
                <a:lnTo>
                  <a:pt x="1862" y="2837"/>
                </a:lnTo>
                <a:lnTo>
                  <a:pt x="1894" y="2784"/>
                </a:lnTo>
                <a:lnTo>
                  <a:pt x="1432" y="2661"/>
                </a:lnTo>
                <a:lnTo>
                  <a:pt x="1313" y="3107"/>
                </a:lnTo>
                <a:lnTo>
                  <a:pt x="1263" y="3095"/>
                </a:lnTo>
                <a:lnTo>
                  <a:pt x="1221" y="3083"/>
                </a:lnTo>
                <a:lnTo>
                  <a:pt x="1340" y="2635"/>
                </a:lnTo>
                <a:lnTo>
                  <a:pt x="879" y="2513"/>
                </a:lnTo>
                <a:lnTo>
                  <a:pt x="880" y="2575"/>
                </a:lnTo>
                <a:lnTo>
                  <a:pt x="883" y="2635"/>
                </a:lnTo>
                <a:lnTo>
                  <a:pt x="889" y="2694"/>
                </a:lnTo>
                <a:lnTo>
                  <a:pt x="895" y="2751"/>
                </a:lnTo>
                <a:lnTo>
                  <a:pt x="903" y="2805"/>
                </a:lnTo>
                <a:lnTo>
                  <a:pt x="913" y="2857"/>
                </a:lnTo>
                <a:lnTo>
                  <a:pt x="925" y="2907"/>
                </a:lnTo>
                <a:lnTo>
                  <a:pt x="938" y="2954"/>
                </a:lnTo>
                <a:lnTo>
                  <a:pt x="907" y="2934"/>
                </a:lnTo>
                <a:lnTo>
                  <a:pt x="875" y="2912"/>
                </a:lnTo>
                <a:lnTo>
                  <a:pt x="847" y="2890"/>
                </a:lnTo>
                <a:lnTo>
                  <a:pt x="817" y="2867"/>
                </a:lnTo>
                <a:lnTo>
                  <a:pt x="809" y="2824"/>
                </a:lnTo>
                <a:lnTo>
                  <a:pt x="802" y="2778"/>
                </a:lnTo>
                <a:lnTo>
                  <a:pt x="796" y="2733"/>
                </a:lnTo>
                <a:lnTo>
                  <a:pt x="791" y="2686"/>
                </a:lnTo>
                <a:lnTo>
                  <a:pt x="788" y="2638"/>
                </a:lnTo>
                <a:lnTo>
                  <a:pt x="785" y="2588"/>
                </a:lnTo>
                <a:lnTo>
                  <a:pt x="783" y="2538"/>
                </a:lnTo>
                <a:lnTo>
                  <a:pt x="783" y="2487"/>
                </a:lnTo>
                <a:lnTo>
                  <a:pt x="468" y="2403"/>
                </a:lnTo>
                <a:lnTo>
                  <a:pt x="446" y="2349"/>
                </a:lnTo>
                <a:lnTo>
                  <a:pt x="427" y="2292"/>
                </a:lnTo>
                <a:lnTo>
                  <a:pt x="785" y="2389"/>
                </a:lnTo>
                <a:lnTo>
                  <a:pt x="790" y="2318"/>
                </a:lnTo>
                <a:lnTo>
                  <a:pt x="796" y="2246"/>
                </a:lnTo>
                <a:lnTo>
                  <a:pt x="805" y="2172"/>
                </a:lnTo>
                <a:lnTo>
                  <a:pt x="814" y="2099"/>
                </a:lnTo>
                <a:lnTo>
                  <a:pt x="826" y="2024"/>
                </a:lnTo>
                <a:lnTo>
                  <a:pt x="841" y="1949"/>
                </a:lnTo>
                <a:lnTo>
                  <a:pt x="856" y="1873"/>
                </a:lnTo>
                <a:lnTo>
                  <a:pt x="874" y="1797"/>
                </a:lnTo>
                <a:lnTo>
                  <a:pt x="403" y="1671"/>
                </a:lnTo>
                <a:lnTo>
                  <a:pt x="414" y="1624"/>
                </a:lnTo>
                <a:lnTo>
                  <a:pt x="427" y="1578"/>
                </a:lnTo>
                <a:close/>
                <a:moveTo>
                  <a:pt x="1162" y="4203"/>
                </a:moveTo>
                <a:lnTo>
                  <a:pt x="1993" y="4203"/>
                </a:lnTo>
                <a:lnTo>
                  <a:pt x="2023" y="4204"/>
                </a:lnTo>
                <a:lnTo>
                  <a:pt x="2052" y="4207"/>
                </a:lnTo>
                <a:lnTo>
                  <a:pt x="2079" y="4212"/>
                </a:lnTo>
                <a:lnTo>
                  <a:pt x="2106" y="4221"/>
                </a:lnTo>
                <a:lnTo>
                  <a:pt x="2131" y="4230"/>
                </a:lnTo>
                <a:lnTo>
                  <a:pt x="2156" y="4242"/>
                </a:lnTo>
                <a:lnTo>
                  <a:pt x="2179" y="4257"/>
                </a:lnTo>
                <a:lnTo>
                  <a:pt x="2202" y="4273"/>
                </a:lnTo>
                <a:lnTo>
                  <a:pt x="2225" y="4292"/>
                </a:lnTo>
                <a:lnTo>
                  <a:pt x="2245" y="4312"/>
                </a:lnTo>
                <a:lnTo>
                  <a:pt x="2266" y="4335"/>
                </a:lnTo>
                <a:lnTo>
                  <a:pt x="2284" y="4359"/>
                </a:lnTo>
                <a:lnTo>
                  <a:pt x="2302" y="4385"/>
                </a:lnTo>
                <a:lnTo>
                  <a:pt x="2320" y="4414"/>
                </a:lnTo>
                <a:lnTo>
                  <a:pt x="2335" y="4444"/>
                </a:lnTo>
                <a:lnTo>
                  <a:pt x="2351" y="4478"/>
                </a:lnTo>
                <a:lnTo>
                  <a:pt x="2495" y="4763"/>
                </a:lnTo>
                <a:lnTo>
                  <a:pt x="659" y="4763"/>
                </a:lnTo>
                <a:lnTo>
                  <a:pt x="803" y="4478"/>
                </a:lnTo>
                <a:lnTo>
                  <a:pt x="819" y="4444"/>
                </a:lnTo>
                <a:lnTo>
                  <a:pt x="835" y="4414"/>
                </a:lnTo>
                <a:lnTo>
                  <a:pt x="853" y="4385"/>
                </a:lnTo>
                <a:lnTo>
                  <a:pt x="871" y="4359"/>
                </a:lnTo>
                <a:lnTo>
                  <a:pt x="890" y="4335"/>
                </a:lnTo>
                <a:lnTo>
                  <a:pt x="909" y="4312"/>
                </a:lnTo>
                <a:lnTo>
                  <a:pt x="931" y="4292"/>
                </a:lnTo>
                <a:lnTo>
                  <a:pt x="952" y="4273"/>
                </a:lnTo>
                <a:lnTo>
                  <a:pt x="975" y="4257"/>
                </a:lnTo>
                <a:lnTo>
                  <a:pt x="998" y="4242"/>
                </a:lnTo>
                <a:lnTo>
                  <a:pt x="1023" y="4230"/>
                </a:lnTo>
                <a:lnTo>
                  <a:pt x="1049" y="4221"/>
                </a:lnTo>
                <a:lnTo>
                  <a:pt x="1076" y="4212"/>
                </a:lnTo>
                <a:lnTo>
                  <a:pt x="1104" y="4207"/>
                </a:lnTo>
                <a:lnTo>
                  <a:pt x="1132" y="4204"/>
                </a:lnTo>
                <a:lnTo>
                  <a:pt x="1162" y="4203"/>
                </a:lnTo>
                <a:close/>
                <a:moveTo>
                  <a:pt x="1915" y="4299"/>
                </a:moveTo>
                <a:lnTo>
                  <a:pt x="1915" y="4299"/>
                </a:lnTo>
                <a:lnTo>
                  <a:pt x="1820" y="4336"/>
                </a:lnTo>
                <a:lnTo>
                  <a:pt x="1699" y="4382"/>
                </a:lnTo>
                <a:lnTo>
                  <a:pt x="1563" y="4431"/>
                </a:lnTo>
                <a:lnTo>
                  <a:pt x="1417" y="4483"/>
                </a:lnTo>
                <a:lnTo>
                  <a:pt x="1123" y="4584"/>
                </a:lnTo>
                <a:lnTo>
                  <a:pt x="880" y="4667"/>
                </a:lnTo>
                <a:lnTo>
                  <a:pt x="2339" y="4667"/>
                </a:lnTo>
                <a:lnTo>
                  <a:pt x="2264" y="4519"/>
                </a:lnTo>
                <a:lnTo>
                  <a:pt x="2251" y="4490"/>
                </a:lnTo>
                <a:lnTo>
                  <a:pt x="2237" y="4464"/>
                </a:lnTo>
                <a:lnTo>
                  <a:pt x="2222" y="4439"/>
                </a:lnTo>
                <a:lnTo>
                  <a:pt x="2208" y="4418"/>
                </a:lnTo>
                <a:lnTo>
                  <a:pt x="2192" y="4397"/>
                </a:lnTo>
                <a:lnTo>
                  <a:pt x="2177" y="4379"/>
                </a:lnTo>
                <a:lnTo>
                  <a:pt x="2161" y="4364"/>
                </a:lnTo>
                <a:lnTo>
                  <a:pt x="2144" y="4349"/>
                </a:lnTo>
                <a:lnTo>
                  <a:pt x="2126" y="4337"/>
                </a:lnTo>
                <a:lnTo>
                  <a:pt x="2109" y="4326"/>
                </a:lnTo>
                <a:lnTo>
                  <a:pt x="2091" y="4318"/>
                </a:lnTo>
                <a:lnTo>
                  <a:pt x="2072" y="4311"/>
                </a:lnTo>
                <a:lnTo>
                  <a:pt x="2053" y="4306"/>
                </a:lnTo>
                <a:lnTo>
                  <a:pt x="2034" y="4302"/>
                </a:lnTo>
                <a:lnTo>
                  <a:pt x="2013" y="4300"/>
                </a:lnTo>
                <a:lnTo>
                  <a:pt x="1993" y="4299"/>
                </a:lnTo>
                <a:lnTo>
                  <a:pt x="1915" y="42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6" name="Google Shape;1166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3799" y="1628182"/>
            <a:ext cx="794190" cy="53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76"/>
          <p:cNvSpPr txBox="1"/>
          <p:nvPr/>
        </p:nvSpPr>
        <p:spPr>
          <a:xfrm>
            <a:off x="5028498" y="1620657"/>
            <a:ext cx="16701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digital</a:t>
            </a:r>
            <a:r>
              <a:rPr lang="de-DE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shapers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8" name="Google Shape;1168;p76"/>
          <p:cNvSpPr txBox="1"/>
          <p:nvPr/>
        </p:nvSpPr>
        <p:spPr>
          <a:xfrm>
            <a:off x="6698595" y="2477528"/>
            <a:ext cx="13641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ADAPT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9" name="Google Shape;1169;p76"/>
          <p:cNvSpPr txBox="1"/>
          <p:nvPr/>
        </p:nvSpPr>
        <p:spPr>
          <a:xfrm>
            <a:off x="7765088" y="2477542"/>
            <a:ext cx="21564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Video School </a:t>
            </a:r>
            <a:r>
              <a:rPr lang="de-DE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Contest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0" name="Google Shape;1170;p76"/>
          <p:cNvSpPr txBox="1"/>
          <p:nvPr/>
        </p:nvSpPr>
        <p:spPr>
          <a:xfrm>
            <a:off x="9678538" y="2463840"/>
            <a:ext cx="21564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Top Talent Studie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1" name="Google Shape;1171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3932" y="2593664"/>
            <a:ext cx="1670102" cy="22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76" descr="https://static.wixstatic.com/media/b6ad18_4ad8a3f6d09b4a76b5c2c2604fce1161~mv2.png/v1/fill/w_236,h_23,al_c,usm_0.66_1.00_0.01/b6ad18_4ad8a3f6d09b4a76b5c2c2604fce1161~mv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82140" y="3368222"/>
            <a:ext cx="1742100" cy="1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7925" y="3277750"/>
            <a:ext cx="1555200" cy="31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12525" y="3257225"/>
            <a:ext cx="932670" cy="3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76"/>
          <p:cNvPicPr preferRelativeResize="0"/>
          <p:nvPr/>
        </p:nvPicPr>
        <p:blipFill rotWithShape="1">
          <a:blip r:embed="rId11">
            <a:alphaModFix/>
          </a:blip>
          <a:srcRect l="2543"/>
          <a:stretch/>
        </p:blipFill>
        <p:spPr>
          <a:xfrm>
            <a:off x="8470860" y="3257225"/>
            <a:ext cx="1555190" cy="3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7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172650" y="3243536"/>
            <a:ext cx="1375790" cy="3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7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20201" y="4112715"/>
            <a:ext cx="1263713" cy="247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76"/>
          <p:cNvSpPr txBox="1"/>
          <p:nvPr/>
        </p:nvSpPr>
        <p:spPr>
          <a:xfrm>
            <a:off x="6746374" y="4011890"/>
            <a:ext cx="21564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inspirational</a:t>
            </a:r>
            <a:r>
              <a:rPr lang="de-DE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sessions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9" name="Google Shape;1179;p76"/>
          <p:cNvSpPr txBox="1"/>
          <p:nvPr/>
        </p:nvSpPr>
        <p:spPr>
          <a:xfrm>
            <a:off x="8798424" y="4016791"/>
            <a:ext cx="1467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digital</a:t>
            </a:r>
            <a:r>
              <a:rPr lang="de-DE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gipfel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0" name="Google Shape;1180;p76"/>
          <p:cNvSpPr txBox="1"/>
          <p:nvPr/>
        </p:nvSpPr>
        <p:spPr>
          <a:xfrm>
            <a:off x="9923495" y="4021763"/>
            <a:ext cx="18741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WEF</a:t>
            </a:r>
            <a:r>
              <a:rPr lang="de-D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breakfast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81" name="Google Shape;1181;p7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54100" y="4068234"/>
            <a:ext cx="1555200" cy="30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76" descr="Logo_digitaltag_Datum_DE_RGB.jpg"/>
          <p:cNvPicPr preferRelativeResize="0"/>
          <p:nvPr/>
        </p:nvPicPr>
        <p:blipFill rotWithShape="1">
          <a:blip r:embed="rId15">
            <a:alphaModFix/>
          </a:blip>
          <a:srcRect l="23641" t="10392" r="24399" b="3793"/>
          <a:stretch/>
        </p:blipFill>
        <p:spPr>
          <a:xfrm>
            <a:off x="4048313" y="4743069"/>
            <a:ext cx="834425" cy="57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7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78188" y="5568146"/>
            <a:ext cx="1174673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76"/>
          <p:cNvSpPr txBox="1"/>
          <p:nvPr/>
        </p:nvSpPr>
        <p:spPr>
          <a:xfrm>
            <a:off x="5520200" y="5607614"/>
            <a:ext cx="22449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DeepTech</a:t>
            </a:r>
            <a:r>
              <a:rPr lang="de-DE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Switzerland</a:t>
            </a:r>
            <a:endParaRPr/>
          </a:p>
        </p:txBody>
      </p:sp>
      <p:pic>
        <p:nvPicPr>
          <p:cNvPr id="1185" name="Google Shape;1185;p7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835138" y="2453638"/>
            <a:ext cx="932675" cy="43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7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8516" y="2495513"/>
            <a:ext cx="356150" cy="35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3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838199" y="2493998"/>
            <a:ext cx="10515600" cy="1869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ato"/>
              <a:buNone/>
            </a:pPr>
            <a:r>
              <a:rPr lang="en-GB" sz="60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Concrete examples for collaboration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34348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8070FB-49C9-134B-93C8-8DCF64E72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65" y="-18288"/>
            <a:ext cx="9692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164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431800" y="275481"/>
            <a:ext cx="10515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rPr lang="de-DE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Decentralised</a:t>
            </a:r>
            <a:r>
              <a:rPr lang="de-DE" sz="4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clusters</a:t>
            </a:r>
            <a:endParaRPr sz="40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2" name="Shape 702"/>
          <p:cNvSpPr txBox="1"/>
          <p:nvPr/>
        </p:nvSpPr>
        <p:spPr>
          <a:xfrm>
            <a:off x="431799" y="890079"/>
            <a:ext cx="11567695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„Magic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Underlying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 in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Switzerland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Decentralized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clusters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currently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ramping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03" name="Shape 703"/>
          <p:cNvGrpSpPr/>
          <p:nvPr/>
        </p:nvGrpSpPr>
        <p:grpSpPr>
          <a:xfrm>
            <a:off x="2196716" y="1620866"/>
            <a:ext cx="7163647" cy="4511397"/>
            <a:chOff x="3266626" y="1595640"/>
            <a:chExt cx="7048752" cy="4842113"/>
          </a:xfrm>
        </p:grpSpPr>
        <p:sp>
          <p:nvSpPr>
            <p:cNvPr id="704" name="Shape 704"/>
            <p:cNvSpPr/>
            <p:nvPr/>
          </p:nvSpPr>
          <p:spPr>
            <a:xfrm>
              <a:off x="7036864" y="3515630"/>
              <a:ext cx="868500" cy="1098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329" y="1204"/>
                  </a:moveTo>
                  <a:lnTo>
                    <a:pt x="45685" y="0"/>
                  </a:lnTo>
                  <a:lnTo>
                    <a:pt x="47512" y="11084"/>
                  </a:lnTo>
                  <a:lnTo>
                    <a:pt x="63045" y="11566"/>
                  </a:lnTo>
                  <a:lnTo>
                    <a:pt x="66700" y="18072"/>
                  </a:lnTo>
                  <a:lnTo>
                    <a:pt x="79796" y="11084"/>
                  </a:lnTo>
                  <a:lnTo>
                    <a:pt x="83451" y="15180"/>
                  </a:lnTo>
                  <a:lnTo>
                    <a:pt x="89543" y="10843"/>
                  </a:lnTo>
                  <a:lnTo>
                    <a:pt x="93502" y="15180"/>
                  </a:lnTo>
                  <a:lnTo>
                    <a:pt x="93502" y="19518"/>
                  </a:lnTo>
                  <a:lnTo>
                    <a:pt x="98071" y="19759"/>
                  </a:lnTo>
                  <a:lnTo>
                    <a:pt x="98071" y="25542"/>
                  </a:lnTo>
                  <a:lnTo>
                    <a:pt x="116040" y="17590"/>
                  </a:lnTo>
                  <a:lnTo>
                    <a:pt x="120000" y="27710"/>
                  </a:lnTo>
                  <a:lnTo>
                    <a:pt x="102335" y="37590"/>
                  </a:lnTo>
                  <a:lnTo>
                    <a:pt x="103553" y="43373"/>
                  </a:lnTo>
                  <a:lnTo>
                    <a:pt x="97157" y="50120"/>
                  </a:lnTo>
                  <a:lnTo>
                    <a:pt x="90761" y="50843"/>
                  </a:lnTo>
                  <a:lnTo>
                    <a:pt x="92588" y="58554"/>
                  </a:lnTo>
                  <a:lnTo>
                    <a:pt x="88020" y="60722"/>
                  </a:lnTo>
                  <a:lnTo>
                    <a:pt x="88020" y="65060"/>
                  </a:lnTo>
                  <a:lnTo>
                    <a:pt x="81624" y="68915"/>
                  </a:lnTo>
                  <a:lnTo>
                    <a:pt x="77969" y="62409"/>
                  </a:lnTo>
                  <a:lnTo>
                    <a:pt x="73401" y="65301"/>
                  </a:lnTo>
                  <a:lnTo>
                    <a:pt x="74010" y="70361"/>
                  </a:lnTo>
                  <a:lnTo>
                    <a:pt x="66091" y="73253"/>
                  </a:lnTo>
                  <a:lnTo>
                    <a:pt x="62436" y="73253"/>
                  </a:lnTo>
                  <a:lnTo>
                    <a:pt x="59695" y="79759"/>
                  </a:lnTo>
                  <a:lnTo>
                    <a:pt x="59390" y="86024"/>
                  </a:lnTo>
                  <a:lnTo>
                    <a:pt x="54822" y="91084"/>
                  </a:lnTo>
                  <a:lnTo>
                    <a:pt x="62436" y="106506"/>
                  </a:lnTo>
                  <a:lnTo>
                    <a:pt x="49644" y="110843"/>
                  </a:lnTo>
                  <a:lnTo>
                    <a:pt x="31370" y="105060"/>
                  </a:lnTo>
                  <a:lnTo>
                    <a:pt x="25888" y="118072"/>
                  </a:lnTo>
                  <a:lnTo>
                    <a:pt x="19187" y="120000"/>
                  </a:lnTo>
                  <a:lnTo>
                    <a:pt x="5786" y="115180"/>
                  </a:lnTo>
                  <a:lnTo>
                    <a:pt x="2741" y="103614"/>
                  </a:lnTo>
                  <a:lnTo>
                    <a:pt x="8223" y="91084"/>
                  </a:lnTo>
                  <a:lnTo>
                    <a:pt x="0" y="79036"/>
                  </a:lnTo>
                  <a:lnTo>
                    <a:pt x="2741" y="76626"/>
                  </a:lnTo>
                  <a:lnTo>
                    <a:pt x="10964" y="80481"/>
                  </a:lnTo>
                  <a:lnTo>
                    <a:pt x="14010" y="76626"/>
                  </a:lnTo>
                  <a:lnTo>
                    <a:pt x="10355" y="60963"/>
                  </a:lnTo>
                  <a:lnTo>
                    <a:pt x="12791" y="57349"/>
                  </a:lnTo>
                  <a:lnTo>
                    <a:pt x="19187" y="57349"/>
                  </a:lnTo>
                  <a:lnTo>
                    <a:pt x="21928" y="54216"/>
                  </a:lnTo>
                  <a:lnTo>
                    <a:pt x="17360" y="48433"/>
                  </a:lnTo>
                  <a:lnTo>
                    <a:pt x="19492" y="40481"/>
                  </a:lnTo>
                  <a:lnTo>
                    <a:pt x="25583" y="36144"/>
                  </a:lnTo>
                  <a:lnTo>
                    <a:pt x="16751" y="33975"/>
                  </a:lnTo>
                  <a:lnTo>
                    <a:pt x="15532" y="29638"/>
                  </a:lnTo>
                  <a:lnTo>
                    <a:pt x="18274" y="27469"/>
                  </a:lnTo>
                  <a:lnTo>
                    <a:pt x="12791" y="22409"/>
                  </a:lnTo>
                  <a:lnTo>
                    <a:pt x="19492" y="18313"/>
                  </a:lnTo>
                  <a:lnTo>
                    <a:pt x="34111" y="14457"/>
                  </a:lnTo>
                  <a:lnTo>
                    <a:pt x="33197" y="7469"/>
                  </a:lnTo>
                  <a:lnTo>
                    <a:pt x="35329" y="120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5" name="Shape 705"/>
            <p:cNvSpPr/>
            <p:nvPr/>
          </p:nvSpPr>
          <p:spPr>
            <a:xfrm>
              <a:off x="7036864" y="2952433"/>
              <a:ext cx="936300" cy="797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830" y="86426"/>
                  </a:moveTo>
                  <a:lnTo>
                    <a:pt x="42452" y="84764"/>
                  </a:lnTo>
                  <a:lnTo>
                    <a:pt x="44150" y="100055"/>
                  </a:lnTo>
                  <a:lnTo>
                    <a:pt x="58584" y="100720"/>
                  </a:lnTo>
                  <a:lnTo>
                    <a:pt x="61981" y="109695"/>
                  </a:lnTo>
                  <a:lnTo>
                    <a:pt x="74150" y="100055"/>
                  </a:lnTo>
                  <a:lnTo>
                    <a:pt x="77547" y="105706"/>
                  </a:lnTo>
                  <a:lnTo>
                    <a:pt x="83207" y="99722"/>
                  </a:lnTo>
                  <a:lnTo>
                    <a:pt x="86886" y="105706"/>
                  </a:lnTo>
                  <a:lnTo>
                    <a:pt x="86886" y="111689"/>
                  </a:lnTo>
                  <a:lnTo>
                    <a:pt x="91132" y="112022"/>
                  </a:lnTo>
                  <a:lnTo>
                    <a:pt x="91132" y="120000"/>
                  </a:lnTo>
                  <a:lnTo>
                    <a:pt x="107830" y="109030"/>
                  </a:lnTo>
                  <a:lnTo>
                    <a:pt x="113773" y="103711"/>
                  </a:lnTo>
                  <a:lnTo>
                    <a:pt x="114905" y="92077"/>
                  </a:lnTo>
                  <a:lnTo>
                    <a:pt x="108962" y="87091"/>
                  </a:lnTo>
                  <a:lnTo>
                    <a:pt x="98490" y="71800"/>
                  </a:lnTo>
                  <a:lnTo>
                    <a:pt x="102169" y="63822"/>
                  </a:lnTo>
                  <a:lnTo>
                    <a:pt x="107830" y="63157"/>
                  </a:lnTo>
                  <a:lnTo>
                    <a:pt x="115471" y="48199"/>
                  </a:lnTo>
                  <a:lnTo>
                    <a:pt x="110660" y="43213"/>
                  </a:lnTo>
                  <a:lnTo>
                    <a:pt x="116320" y="36232"/>
                  </a:lnTo>
                  <a:lnTo>
                    <a:pt x="112924" y="30914"/>
                  </a:lnTo>
                  <a:lnTo>
                    <a:pt x="120000" y="15955"/>
                  </a:lnTo>
                  <a:lnTo>
                    <a:pt x="110660" y="12963"/>
                  </a:lnTo>
                  <a:lnTo>
                    <a:pt x="113773" y="0"/>
                  </a:lnTo>
                  <a:lnTo>
                    <a:pt x="86037" y="6315"/>
                  </a:lnTo>
                  <a:lnTo>
                    <a:pt x="78113" y="332"/>
                  </a:lnTo>
                  <a:lnTo>
                    <a:pt x="60566" y="7313"/>
                  </a:lnTo>
                  <a:lnTo>
                    <a:pt x="55188" y="16952"/>
                  </a:lnTo>
                  <a:lnTo>
                    <a:pt x="58867" y="24265"/>
                  </a:lnTo>
                  <a:lnTo>
                    <a:pt x="54622" y="38227"/>
                  </a:lnTo>
                  <a:lnTo>
                    <a:pt x="48396" y="45207"/>
                  </a:lnTo>
                  <a:lnTo>
                    <a:pt x="42452" y="45872"/>
                  </a:lnTo>
                  <a:lnTo>
                    <a:pt x="34811" y="52853"/>
                  </a:lnTo>
                  <a:lnTo>
                    <a:pt x="31415" y="45872"/>
                  </a:lnTo>
                  <a:lnTo>
                    <a:pt x="26320" y="47202"/>
                  </a:lnTo>
                  <a:lnTo>
                    <a:pt x="13018" y="38891"/>
                  </a:lnTo>
                  <a:lnTo>
                    <a:pt x="2830" y="46869"/>
                  </a:lnTo>
                  <a:lnTo>
                    <a:pt x="5094" y="51855"/>
                  </a:lnTo>
                  <a:lnTo>
                    <a:pt x="0" y="56842"/>
                  </a:lnTo>
                  <a:lnTo>
                    <a:pt x="3396" y="62160"/>
                  </a:lnTo>
                  <a:lnTo>
                    <a:pt x="10188" y="59168"/>
                  </a:lnTo>
                  <a:lnTo>
                    <a:pt x="25471" y="75789"/>
                  </a:lnTo>
                  <a:lnTo>
                    <a:pt x="14716" y="85096"/>
                  </a:lnTo>
                  <a:lnTo>
                    <a:pt x="18962" y="92742"/>
                  </a:lnTo>
                  <a:lnTo>
                    <a:pt x="32830" y="8642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>
              <a:off x="7753610" y="3053001"/>
              <a:ext cx="616200" cy="934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666" y="45000"/>
                  </a:moveTo>
                  <a:lnTo>
                    <a:pt x="119569" y="55188"/>
                  </a:lnTo>
                  <a:lnTo>
                    <a:pt x="115698" y="73301"/>
                  </a:lnTo>
                  <a:lnTo>
                    <a:pt x="120000" y="81509"/>
                  </a:lnTo>
                  <a:lnTo>
                    <a:pt x="103225" y="94528"/>
                  </a:lnTo>
                  <a:lnTo>
                    <a:pt x="95483" y="90849"/>
                  </a:lnTo>
                  <a:lnTo>
                    <a:pt x="80000" y="101037"/>
                  </a:lnTo>
                  <a:lnTo>
                    <a:pt x="70967" y="93396"/>
                  </a:lnTo>
                  <a:lnTo>
                    <a:pt x="61505" y="95094"/>
                  </a:lnTo>
                  <a:lnTo>
                    <a:pt x="57634" y="98773"/>
                  </a:lnTo>
                  <a:lnTo>
                    <a:pt x="58064" y="103018"/>
                  </a:lnTo>
                  <a:lnTo>
                    <a:pt x="48602" y="114905"/>
                  </a:lnTo>
                  <a:lnTo>
                    <a:pt x="30537" y="117169"/>
                  </a:lnTo>
                  <a:lnTo>
                    <a:pt x="20215" y="120000"/>
                  </a:lnTo>
                  <a:lnTo>
                    <a:pt x="16774" y="115754"/>
                  </a:lnTo>
                  <a:lnTo>
                    <a:pt x="0" y="115754"/>
                  </a:lnTo>
                  <a:lnTo>
                    <a:pt x="5161" y="111226"/>
                  </a:lnTo>
                  <a:lnTo>
                    <a:pt x="4731" y="103018"/>
                  </a:lnTo>
                  <a:lnTo>
                    <a:pt x="29677" y="91981"/>
                  </a:lnTo>
                  <a:lnTo>
                    <a:pt x="24086" y="80094"/>
                  </a:lnTo>
                  <a:lnTo>
                    <a:pt x="33118" y="75566"/>
                  </a:lnTo>
                  <a:lnTo>
                    <a:pt x="34838" y="65660"/>
                  </a:lnTo>
                  <a:lnTo>
                    <a:pt x="25806" y="61415"/>
                  </a:lnTo>
                  <a:lnTo>
                    <a:pt x="9892" y="48396"/>
                  </a:lnTo>
                  <a:lnTo>
                    <a:pt x="15483" y="41603"/>
                  </a:lnTo>
                  <a:lnTo>
                    <a:pt x="24086" y="41037"/>
                  </a:lnTo>
                  <a:lnTo>
                    <a:pt x="35698" y="28301"/>
                  </a:lnTo>
                  <a:lnTo>
                    <a:pt x="28387" y="24056"/>
                  </a:lnTo>
                  <a:lnTo>
                    <a:pt x="36989" y="18113"/>
                  </a:lnTo>
                  <a:lnTo>
                    <a:pt x="31827" y="13584"/>
                  </a:lnTo>
                  <a:lnTo>
                    <a:pt x="42580" y="0"/>
                  </a:lnTo>
                  <a:lnTo>
                    <a:pt x="62795" y="17264"/>
                  </a:lnTo>
                  <a:lnTo>
                    <a:pt x="74838" y="14716"/>
                  </a:lnTo>
                  <a:lnTo>
                    <a:pt x="100215" y="18962"/>
                  </a:lnTo>
                  <a:lnTo>
                    <a:pt x="100645" y="25754"/>
                  </a:lnTo>
                  <a:lnTo>
                    <a:pt x="100215" y="33962"/>
                  </a:lnTo>
                  <a:lnTo>
                    <a:pt x="83870" y="43301"/>
                  </a:lnTo>
                  <a:lnTo>
                    <a:pt x="95483" y="48396"/>
                  </a:lnTo>
                  <a:lnTo>
                    <a:pt x="106666" y="4500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7" name="Shape 707"/>
            <p:cNvSpPr/>
            <p:nvPr/>
          </p:nvSpPr>
          <p:spPr>
            <a:xfrm>
              <a:off x="7018581" y="2921347"/>
              <a:ext cx="477300" cy="382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666" y="64508"/>
                  </a:moveTo>
                  <a:lnTo>
                    <a:pt x="118333" y="55491"/>
                  </a:lnTo>
                  <a:lnTo>
                    <a:pt x="120000" y="62427"/>
                  </a:lnTo>
                  <a:lnTo>
                    <a:pt x="111666" y="90867"/>
                  </a:lnTo>
                  <a:lnTo>
                    <a:pt x="97777" y="105433"/>
                  </a:lnTo>
                  <a:lnTo>
                    <a:pt x="87777" y="105433"/>
                  </a:lnTo>
                  <a:lnTo>
                    <a:pt x="72777" y="120000"/>
                  </a:lnTo>
                  <a:lnTo>
                    <a:pt x="66111" y="104046"/>
                  </a:lnTo>
                  <a:lnTo>
                    <a:pt x="56666" y="107514"/>
                  </a:lnTo>
                  <a:lnTo>
                    <a:pt x="30000" y="90867"/>
                  </a:lnTo>
                  <a:lnTo>
                    <a:pt x="25000" y="82543"/>
                  </a:lnTo>
                  <a:lnTo>
                    <a:pt x="15000" y="90867"/>
                  </a:lnTo>
                  <a:lnTo>
                    <a:pt x="9444" y="76300"/>
                  </a:lnTo>
                  <a:lnTo>
                    <a:pt x="10000" y="53410"/>
                  </a:lnTo>
                  <a:lnTo>
                    <a:pt x="3333" y="40924"/>
                  </a:lnTo>
                  <a:lnTo>
                    <a:pt x="6666" y="34682"/>
                  </a:lnTo>
                  <a:lnTo>
                    <a:pt x="6111" y="27052"/>
                  </a:lnTo>
                  <a:lnTo>
                    <a:pt x="6666" y="18034"/>
                  </a:lnTo>
                  <a:lnTo>
                    <a:pt x="0" y="10404"/>
                  </a:lnTo>
                  <a:lnTo>
                    <a:pt x="9444" y="0"/>
                  </a:lnTo>
                  <a:lnTo>
                    <a:pt x="11666" y="14566"/>
                  </a:lnTo>
                  <a:lnTo>
                    <a:pt x="22777" y="11791"/>
                  </a:lnTo>
                  <a:lnTo>
                    <a:pt x="35000" y="28439"/>
                  </a:lnTo>
                  <a:lnTo>
                    <a:pt x="54444" y="14566"/>
                  </a:lnTo>
                  <a:lnTo>
                    <a:pt x="70000" y="14566"/>
                  </a:lnTo>
                  <a:lnTo>
                    <a:pt x="87777" y="29132"/>
                  </a:lnTo>
                  <a:lnTo>
                    <a:pt x="93333" y="55491"/>
                  </a:lnTo>
                  <a:lnTo>
                    <a:pt x="105000" y="53410"/>
                  </a:lnTo>
                  <a:lnTo>
                    <a:pt x="106666" y="6450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8" name="Shape 708"/>
            <p:cNvSpPr/>
            <p:nvPr/>
          </p:nvSpPr>
          <p:spPr>
            <a:xfrm>
              <a:off x="6969210" y="1860781"/>
              <a:ext cx="963600" cy="1263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862" y="63664"/>
                  </a:moveTo>
                  <a:lnTo>
                    <a:pt x="108165" y="64293"/>
                  </a:lnTo>
                  <a:lnTo>
                    <a:pt x="112568" y="68691"/>
                  </a:lnTo>
                  <a:lnTo>
                    <a:pt x="118348" y="76649"/>
                  </a:lnTo>
                  <a:lnTo>
                    <a:pt x="120000" y="83769"/>
                  </a:lnTo>
                  <a:lnTo>
                    <a:pt x="118073" y="86701"/>
                  </a:lnTo>
                  <a:lnTo>
                    <a:pt x="114770" y="85654"/>
                  </a:lnTo>
                  <a:lnTo>
                    <a:pt x="110642" y="89424"/>
                  </a:lnTo>
                  <a:lnTo>
                    <a:pt x="113944" y="91727"/>
                  </a:lnTo>
                  <a:lnTo>
                    <a:pt x="109816" y="96335"/>
                  </a:lnTo>
                  <a:lnTo>
                    <a:pt x="99357" y="96963"/>
                  </a:lnTo>
                  <a:lnTo>
                    <a:pt x="95779" y="100104"/>
                  </a:lnTo>
                  <a:lnTo>
                    <a:pt x="86697" y="97382"/>
                  </a:lnTo>
                  <a:lnTo>
                    <a:pt x="85045" y="100732"/>
                  </a:lnTo>
                  <a:lnTo>
                    <a:pt x="84495" y="104293"/>
                  </a:lnTo>
                  <a:lnTo>
                    <a:pt x="66880" y="108062"/>
                  </a:lnTo>
                  <a:lnTo>
                    <a:pt x="61376" y="114554"/>
                  </a:lnTo>
                  <a:lnTo>
                    <a:pt x="64678" y="117486"/>
                  </a:lnTo>
                  <a:lnTo>
                    <a:pt x="58623" y="120000"/>
                  </a:lnTo>
                  <a:lnTo>
                    <a:pt x="58623" y="116858"/>
                  </a:lnTo>
                  <a:lnTo>
                    <a:pt x="52293" y="117696"/>
                  </a:lnTo>
                  <a:lnTo>
                    <a:pt x="49816" y="109319"/>
                  </a:lnTo>
                  <a:lnTo>
                    <a:pt x="40733" y="105130"/>
                  </a:lnTo>
                  <a:lnTo>
                    <a:pt x="33027" y="104921"/>
                  </a:lnTo>
                  <a:lnTo>
                    <a:pt x="23119" y="109319"/>
                  </a:lnTo>
                  <a:lnTo>
                    <a:pt x="16788" y="104293"/>
                  </a:lnTo>
                  <a:lnTo>
                    <a:pt x="11559" y="105130"/>
                  </a:lnTo>
                  <a:lnTo>
                    <a:pt x="10733" y="101151"/>
                  </a:lnTo>
                  <a:lnTo>
                    <a:pt x="8256" y="94869"/>
                  </a:lnTo>
                  <a:lnTo>
                    <a:pt x="6055" y="90471"/>
                  </a:lnTo>
                  <a:lnTo>
                    <a:pt x="14862" y="87539"/>
                  </a:lnTo>
                  <a:lnTo>
                    <a:pt x="15137" y="85026"/>
                  </a:lnTo>
                  <a:lnTo>
                    <a:pt x="18440" y="80418"/>
                  </a:lnTo>
                  <a:lnTo>
                    <a:pt x="10183" y="82513"/>
                  </a:lnTo>
                  <a:lnTo>
                    <a:pt x="10733" y="78534"/>
                  </a:lnTo>
                  <a:lnTo>
                    <a:pt x="7706" y="74764"/>
                  </a:lnTo>
                  <a:lnTo>
                    <a:pt x="5779" y="65549"/>
                  </a:lnTo>
                  <a:lnTo>
                    <a:pt x="1926" y="65549"/>
                  </a:lnTo>
                  <a:lnTo>
                    <a:pt x="5779" y="60523"/>
                  </a:lnTo>
                  <a:lnTo>
                    <a:pt x="3302" y="58429"/>
                  </a:lnTo>
                  <a:lnTo>
                    <a:pt x="4128" y="53612"/>
                  </a:lnTo>
                  <a:lnTo>
                    <a:pt x="825" y="50261"/>
                  </a:lnTo>
                  <a:lnTo>
                    <a:pt x="2477" y="47748"/>
                  </a:lnTo>
                  <a:lnTo>
                    <a:pt x="0" y="41047"/>
                  </a:lnTo>
                  <a:lnTo>
                    <a:pt x="9082" y="34554"/>
                  </a:lnTo>
                  <a:lnTo>
                    <a:pt x="13211" y="26387"/>
                  </a:lnTo>
                  <a:lnTo>
                    <a:pt x="25045" y="24502"/>
                  </a:lnTo>
                  <a:lnTo>
                    <a:pt x="20091" y="21989"/>
                  </a:lnTo>
                  <a:lnTo>
                    <a:pt x="19266" y="19057"/>
                  </a:lnTo>
                  <a:lnTo>
                    <a:pt x="32201" y="13403"/>
                  </a:lnTo>
                  <a:lnTo>
                    <a:pt x="39082" y="18848"/>
                  </a:lnTo>
                  <a:lnTo>
                    <a:pt x="33027" y="25340"/>
                  </a:lnTo>
                  <a:lnTo>
                    <a:pt x="38256" y="31413"/>
                  </a:lnTo>
                  <a:lnTo>
                    <a:pt x="42385" y="22198"/>
                  </a:lnTo>
                  <a:lnTo>
                    <a:pt x="47064" y="15706"/>
                  </a:lnTo>
                  <a:lnTo>
                    <a:pt x="46238" y="9633"/>
                  </a:lnTo>
                  <a:lnTo>
                    <a:pt x="51192" y="10680"/>
                  </a:lnTo>
                  <a:lnTo>
                    <a:pt x="47339" y="5026"/>
                  </a:lnTo>
                  <a:lnTo>
                    <a:pt x="50366" y="2094"/>
                  </a:lnTo>
                  <a:lnTo>
                    <a:pt x="57247" y="0"/>
                  </a:lnTo>
                  <a:lnTo>
                    <a:pt x="60550" y="9005"/>
                  </a:lnTo>
                  <a:lnTo>
                    <a:pt x="67706" y="10890"/>
                  </a:lnTo>
                  <a:lnTo>
                    <a:pt x="74587" y="11308"/>
                  </a:lnTo>
                  <a:lnTo>
                    <a:pt x="81743" y="5654"/>
                  </a:lnTo>
                  <a:lnTo>
                    <a:pt x="84220" y="9424"/>
                  </a:lnTo>
                  <a:lnTo>
                    <a:pt x="90000" y="10890"/>
                  </a:lnTo>
                  <a:lnTo>
                    <a:pt x="82844" y="19685"/>
                  </a:lnTo>
                  <a:lnTo>
                    <a:pt x="72660" y="15287"/>
                  </a:lnTo>
                  <a:lnTo>
                    <a:pt x="71009" y="18848"/>
                  </a:lnTo>
                  <a:lnTo>
                    <a:pt x="73761" y="21989"/>
                  </a:lnTo>
                  <a:lnTo>
                    <a:pt x="84220" y="23246"/>
                  </a:lnTo>
                  <a:lnTo>
                    <a:pt x="85321" y="27015"/>
                  </a:lnTo>
                  <a:lnTo>
                    <a:pt x="89449" y="25130"/>
                  </a:lnTo>
                  <a:lnTo>
                    <a:pt x="92752" y="27643"/>
                  </a:lnTo>
                  <a:lnTo>
                    <a:pt x="88623" y="30366"/>
                  </a:lnTo>
                  <a:lnTo>
                    <a:pt x="92477" y="35811"/>
                  </a:lnTo>
                  <a:lnTo>
                    <a:pt x="103486" y="35811"/>
                  </a:lnTo>
                  <a:lnTo>
                    <a:pt x="102385" y="46492"/>
                  </a:lnTo>
                  <a:lnTo>
                    <a:pt x="99357" y="48376"/>
                  </a:lnTo>
                  <a:lnTo>
                    <a:pt x="106513" y="55287"/>
                  </a:lnTo>
                  <a:lnTo>
                    <a:pt x="104862" y="6366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9" name="Shape 709"/>
            <p:cNvSpPr/>
            <p:nvPr/>
          </p:nvSpPr>
          <p:spPr>
            <a:xfrm>
              <a:off x="7234335" y="2065580"/>
              <a:ext cx="73200" cy="12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6896"/>
                  </a:moveTo>
                  <a:lnTo>
                    <a:pt x="65454" y="120000"/>
                  </a:lnTo>
                  <a:lnTo>
                    <a:pt x="0" y="55862"/>
                  </a:lnTo>
                  <a:lnTo>
                    <a:pt x="76363" y="0"/>
                  </a:lnTo>
                  <a:lnTo>
                    <a:pt x="120000" y="2689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0" name="Shape 710"/>
            <p:cNvSpPr/>
            <p:nvPr/>
          </p:nvSpPr>
          <p:spPr>
            <a:xfrm>
              <a:off x="7016752" y="1595640"/>
              <a:ext cx="548400" cy="409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120" y="78064"/>
                  </a:moveTo>
                  <a:lnTo>
                    <a:pt x="78072" y="83225"/>
                  </a:lnTo>
                  <a:lnTo>
                    <a:pt x="72771" y="91612"/>
                  </a:lnTo>
                  <a:lnTo>
                    <a:pt x="60722" y="101290"/>
                  </a:lnTo>
                  <a:lnTo>
                    <a:pt x="53493" y="95483"/>
                  </a:lnTo>
                  <a:lnTo>
                    <a:pt x="46746" y="109032"/>
                  </a:lnTo>
                  <a:lnTo>
                    <a:pt x="30361" y="120000"/>
                  </a:lnTo>
                  <a:lnTo>
                    <a:pt x="21686" y="116774"/>
                  </a:lnTo>
                  <a:lnTo>
                    <a:pt x="22168" y="106451"/>
                  </a:lnTo>
                  <a:lnTo>
                    <a:pt x="12048" y="106451"/>
                  </a:lnTo>
                  <a:lnTo>
                    <a:pt x="8674" y="96774"/>
                  </a:lnTo>
                  <a:lnTo>
                    <a:pt x="0" y="90967"/>
                  </a:lnTo>
                  <a:lnTo>
                    <a:pt x="7228" y="80000"/>
                  </a:lnTo>
                  <a:lnTo>
                    <a:pt x="2891" y="69677"/>
                  </a:lnTo>
                  <a:lnTo>
                    <a:pt x="18795" y="54193"/>
                  </a:lnTo>
                  <a:lnTo>
                    <a:pt x="24578" y="21290"/>
                  </a:lnTo>
                  <a:lnTo>
                    <a:pt x="53493" y="13548"/>
                  </a:lnTo>
                  <a:lnTo>
                    <a:pt x="56385" y="0"/>
                  </a:lnTo>
                  <a:lnTo>
                    <a:pt x="73734" y="0"/>
                  </a:lnTo>
                  <a:lnTo>
                    <a:pt x="81445" y="9677"/>
                  </a:lnTo>
                  <a:lnTo>
                    <a:pt x="101686" y="15483"/>
                  </a:lnTo>
                  <a:lnTo>
                    <a:pt x="102650" y="31612"/>
                  </a:lnTo>
                  <a:lnTo>
                    <a:pt x="115662" y="29677"/>
                  </a:lnTo>
                  <a:lnTo>
                    <a:pt x="120000" y="40645"/>
                  </a:lnTo>
                  <a:lnTo>
                    <a:pt x="108915" y="54193"/>
                  </a:lnTo>
                  <a:lnTo>
                    <a:pt x="115662" y="60000"/>
                  </a:lnTo>
                  <a:lnTo>
                    <a:pt x="115662" y="79354"/>
                  </a:lnTo>
                  <a:lnTo>
                    <a:pt x="104096" y="78064"/>
                  </a:lnTo>
                  <a:lnTo>
                    <a:pt x="102650" y="60000"/>
                  </a:lnTo>
                  <a:lnTo>
                    <a:pt x="95421" y="63870"/>
                  </a:lnTo>
                  <a:lnTo>
                    <a:pt x="89638" y="62580"/>
                  </a:lnTo>
                  <a:lnTo>
                    <a:pt x="90120" y="7806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1" name="Shape 711"/>
            <p:cNvSpPr/>
            <p:nvPr/>
          </p:nvSpPr>
          <p:spPr>
            <a:xfrm>
              <a:off x="7433635" y="1847981"/>
              <a:ext cx="1184700" cy="742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0860"/>
                  </a:moveTo>
                  <a:lnTo>
                    <a:pt x="114636" y="75845"/>
                  </a:lnTo>
                  <a:lnTo>
                    <a:pt x="114636" y="82255"/>
                  </a:lnTo>
                  <a:lnTo>
                    <a:pt x="110167" y="77982"/>
                  </a:lnTo>
                  <a:lnTo>
                    <a:pt x="107932" y="69436"/>
                  </a:lnTo>
                  <a:lnTo>
                    <a:pt x="105921" y="70860"/>
                  </a:lnTo>
                  <a:lnTo>
                    <a:pt x="105921" y="63026"/>
                  </a:lnTo>
                  <a:lnTo>
                    <a:pt x="102793" y="60178"/>
                  </a:lnTo>
                  <a:lnTo>
                    <a:pt x="95195" y="68724"/>
                  </a:lnTo>
                  <a:lnTo>
                    <a:pt x="97206" y="70860"/>
                  </a:lnTo>
                  <a:lnTo>
                    <a:pt x="101899" y="68724"/>
                  </a:lnTo>
                  <a:lnTo>
                    <a:pt x="100782" y="73709"/>
                  </a:lnTo>
                  <a:lnTo>
                    <a:pt x="102793" y="75845"/>
                  </a:lnTo>
                  <a:lnTo>
                    <a:pt x="98770" y="83323"/>
                  </a:lnTo>
                  <a:lnTo>
                    <a:pt x="95865" y="80118"/>
                  </a:lnTo>
                  <a:lnTo>
                    <a:pt x="91173" y="83679"/>
                  </a:lnTo>
                  <a:lnTo>
                    <a:pt x="85363" y="81186"/>
                  </a:lnTo>
                  <a:lnTo>
                    <a:pt x="77094" y="71928"/>
                  </a:lnTo>
                  <a:lnTo>
                    <a:pt x="75307" y="80118"/>
                  </a:lnTo>
                  <a:lnTo>
                    <a:pt x="69944" y="81543"/>
                  </a:lnTo>
                  <a:lnTo>
                    <a:pt x="65251" y="80474"/>
                  </a:lnTo>
                  <a:lnTo>
                    <a:pt x="63240" y="75133"/>
                  </a:lnTo>
                  <a:lnTo>
                    <a:pt x="61229" y="76913"/>
                  </a:lnTo>
                  <a:lnTo>
                    <a:pt x="58547" y="74065"/>
                  </a:lnTo>
                  <a:lnTo>
                    <a:pt x="52960" y="79406"/>
                  </a:lnTo>
                  <a:lnTo>
                    <a:pt x="56536" y="91157"/>
                  </a:lnTo>
                  <a:lnTo>
                    <a:pt x="61899" y="92937"/>
                  </a:lnTo>
                  <a:lnTo>
                    <a:pt x="56312" y="99347"/>
                  </a:lnTo>
                  <a:lnTo>
                    <a:pt x="53184" y="98278"/>
                  </a:lnTo>
                  <a:lnTo>
                    <a:pt x="50279" y="102551"/>
                  </a:lnTo>
                  <a:lnTo>
                    <a:pt x="49832" y="110029"/>
                  </a:lnTo>
                  <a:lnTo>
                    <a:pt x="44469" y="120000"/>
                  </a:lnTo>
                  <a:lnTo>
                    <a:pt x="40893" y="111097"/>
                  </a:lnTo>
                  <a:lnTo>
                    <a:pt x="38212" y="110385"/>
                  </a:lnTo>
                  <a:lnTo>
                    <a:pt x="39776" y="95430"/>
                  </a:lnTo>
                  <a:lnTo>
                    <a:pt x="33519" y="83679"/>
                  </a:lnTo>
                  <a:lnTo>
                    <a:pt x="36424" y="80474"/>
                  </a:lnTo>
                  <a:lnTo>
                    <a:pt x="37094" y="62314"/>
                  </a:lnTo>
                  <a:lnTo>
                    <a:pt x="27486" y="63026"/>
                  </a:lnTo>
                  <a:lnTo>
                    <a:pt x="24804" y="52700"/>
                  </a:lnTo>
                  <a:lnTo>
                    <a:pt x="28156" y="49495"/>
                  </a:lnTo>
                  <a:lnTo>
                    <a:pt x="25698" y="44866"/>
                  </a:lnTo>
                  <a:lnTo>
                    <a:pt x="22122" y="47359"/>
                  </a:lnTo>
                  <a:lnTo>
                    <a:pt x="21452" y="41661"/>
                  </a:lnTo>
                  <a:lnTo>
                    <a:pt x="12737" y="39881"/>
                  </a:lnTo>
                  <a:lnTo>
                    <a:pt x="10279" y="34183"/>
                  </a:lnTo>
                  <a:lnTo>
                    <a:pt x="11620" y="27774"/>
                  </a:lnTo>
                  <a:lnTo>
                    <a:pt x="20335" y="36320"/>
                  </a:lnTo>
                  <a:lnTo>
                    <a:pt x="26145" y="21364"/>
                  </a:lnTo>
                  <a:lnTo>
                    <a:pt x="22346" y="18160"/>
                  </a:lnTo>
                  <a:lnTo>
                    <a:pt x="19664" y="11038"/>
                  </a:lnTo>
                  <a:lnTo>
                    <a:pt x="14078" y="20296"/>
                  </a:lnTo>
                  <a:lnTo>
                    <a:pt x="7597" y="20652"/>
                  </a:lnTo>
                  <a:lnTo>
                    <a:pt x="2011" y="17091"/>
                  </a:lnTo>
                  <a:lnTo>
                    <a:pt x="0" y="2492"/>
                  </a:lnTo>
                  <a:lnTo>
                    <a:pt x="5586" y="2136"/>
                  </a:lnTo>
                  <a:lnTo>
                    <a:pt x="10949" y="2492"/>
                  </a:lnTo>
                  <a:lnTo>
                    <a:pt x="16983" y="6409"/>
                  </a:lnTo>
                  <a:lnTo>
                    <a:pt x="21452" y="6765"/>
                  </a:lnTo>
                  <a:lnTo>
                    <a:pt x="29497" y="12106"/>
                  </a:lnTo>
                  <a:lnTo>
                    <a:pt x="29497" y="18160"/>
                  </a:lnTo>
                  <a:lnTo>
                    <a:pt x="34860" y="17448"/>
                  </a:lnTo>
                  <a:lnTo>
                    <a:pt x="55865" y="0"/>
                  </a:lnTo>
                  <a:lnTo>
                    <a:pt x="62569" y="6409"/>
                  </a:lnTo>
                  <a:lnTo>
                    <a:pt x="71731" y="9614"/>
                  </a:lnTo>
                  <a:lnTo>
                    <a:pt x="87374" y="23501"/>
                  </a:lnTo>
                  <a:lnTo>
                    <a:pt x="95418" y="27062"/>
                  </a:lnTo>
                  <a:lnTo>
                    <a:pt x="111284" y="46290"/>
                  </a:lnTo>
                  <a:lnTo>
                    <a:pt x="113966" y="57685"/>
                  </a:lnTo>
                  <a:lnTo>
                    <a:pt x="120000" y="7086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2" name="Shape 712"/>
            <p:cNvSpPr/>
            <p:nvPr/>
          </p:nvSpPr>
          <p:spPr>
            <a:xfrm>
              <a:off x="7579910" y="1736439"/>
              <a:ext cx="197400" cy="22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000" y="117623"/>
                  </a:moveTo>
                  <a:lnTo>
                    <a:pt x="85333" y="120000"/>
                  </a:lnTo>
                  <a:lnTo>
                    <a:pt x="85333" y="99801"/>
                  </a:lnTo>
                  <a:lnTo>
                    <a:pt x="37333" y="80792"/>
                  </a:lnTo>
                  <a:lnTo>
                    <a:pt x="36000" y="49900"/>
                  </a:lnTo>
                  <a:lnTo>
                    <a:pt x="0" y="42772"/>
                  </a:lnTo>
                  <a:lnTo>
                    <a:pt x="40000" y="0"/>
                  </a:lnTo>
                  <a:lnTo>
                    <a:pt x="56000" y="30891"/>
                  </a:lnTo>
                  <a:lnTo>
                    <a:pt x="88000" y="28514"/>
                  </a:lnTo>
                  <a:lnTo>
                    <a:pt x="105333" y="57029"/>
                  </a:lnTo>
                  <a:lnTo>
                    <a:pt x="97333" y="73663"/>
                  </a:lnTo>
                  <a:lnTo>
                    <a:pt x="120000" y="89108"/>
                  </a:lnTo>
                  <a:lnTo>
                    <a:pt x="116000" y="11762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3" name="Shape 713"/>
            <p:cNvSpPr/>
            <p:nvPr/>
          </p:nvSpPr>
          <p:spPr>
            <a:xfrm>
              <a:off x="7645734" y="2217350"/>
              <a:ext cx="1360500" cy="1569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116" y="12658"/>
                  </a:moveTo>
                  <a:lnTo>
                    <a:pt x="103636" y="6582"/>
                  </a:lnTo>
                  <a:lnTo>
                    <a:pt x="94675" y="11139"/>
                  </a:lnTo>
                  <a:lnTo>
                    <a:pt x="85324" y="5232"/>
                  </a:lnTo>
                  <a:lnTo>
                    <a:pt x="81233" y="7257"/>
                  </a:lnTo>
                  <a:lnTo>
                    <a:pt x="81233" y="10295"/>
                  </a:lnTo>
                  <a:lnTo>
                    <a:pt x="77142" y="8776"/>
                  </a:lnTo>
                  <a:lnTo>
                    <a:pt x="75389" y="4556"/>
                  </a:lnTo>
                  <a:lnTo>
                    <a:pt x="73636" y="5232"/>
                  </a:lnTo>
                  <a:lnTo>
                    <a:pt x="73636" y="1518"/>
                  </a:lnTo>
                  <a:lnTo>
                    <a:pt x="71883" y="0"/>
                  </a:lnTo>
                  <a:lnTo>
                    <a:pt x="63701" y="4050"/>
                  </a:lnTo>
                  <a:lnTo>
                    <a:pt x="65454" y="5063"/>
                  </a:lnTo>
                  <a:lnTo>
                    <a:pt x="70129" y="4050"/>
                  </a:lnTo>
                  <a:lnTo>
                    <a:pt x="68961" y="6075"/>
                  </a:lnTo>
                  <a:lnTo>
                    <a:pt x="70909" y="7763"/>
                  </a:lnTo>
                  <a:lnTo>
                    <a:pt x="67207" y="10801"/>
                  </a:lnTo>
                  <a:lnTo>
                    <a:pt x="65064" y="9620"/>
                  </a:lnTo>
                  <a:lnTo>
                    <a:pt x="60194" y="11308"/>
                  </a:lnTo>
                  <a:lnTo>
                    <a:pt x="54935" y="10126"/>
                  </a:lnTo>
                  <a:lnTo>
                    <a:pt x="47922" y="5569"/>
                  </a:lnTo>
                  <a:lnTo>
                    <a:pt x="46753" y="9620"/>
                  </a:lnTo>
                  <a:lnTo>
                    <a:pt x="42662" y="10632"/>
                  </a:lnTo>
                  <a:lnTo>
                    <a:pt x="37402" y="9789"/>
                  </a:lnTo>
                  <a:lnTo>
                    <a:pt x="36428" y="7257"/>
                  </a:lnTo>
                  <a:lnTo>
                    <a:pt x="34090" y="8101"/>
                  </a:lnTo>
                  <a:lnTo>
                    <a:pt x="31753" y="6244"/>
                  </a:lnTo>
                  <a:lnTo>
                    <a:pt x="27077" y="9113"/>
                  </a:lnTo>
                  <a:lnTo>
                    <a:pt x="30584" y="15189"/>
                  </a:lnTo>
                  <a:lnTo>
                    <a:pt x="35064" y="15358"/>
                  </a:lnTo>
                  <a:lnTo>
                    <a:pt x="30000" y="18734"/>
                  </a:lnTo>
                  <a:lnTo>
                    <a:pt x="27467" y="18227"/>
                  </a:lnTo>
                  <a:lnTo>
                    <a:pt x="25129" y="19409"/>
                  </a:lnTo>
                  <a:lnTo>
                    <a:pt x="25129" y="23291"/>
                  </a:lnTo>
                  <a:lnTo>
                    <a:pt x="20454" y="28354"/>
                  </a:lnTo>
                  <a:lnTo>
                    <a:pt x="23961" y="33924"/>
                  </a:lnTo>
                  <a:lnTo>
                    <a:pt x="25324" y="40000"/>
                  </a:lnTo>
                  <a:lnTo>
                    <a:pt x="23571" y="42531"/>
                  </a:lnTo>
                  <a:lnTo>
                    <a:pt x="21623" y="41518"/>
                  </a:lnTo>
                  <a:lnTo>
                    <a:pt x="18701" y="44725"/>
                  </a:lnTo>
                  <a:lnTo>
                    <a:pt x="20649" y="46075"/>
                  </a:lnTo>
                  <a:lnTo>
                    <a:pt x="18311" y="50126"/>
                  </a:lnTo>
                  <a:lnTo>
                    <a:pt x="10129" y="50801"/>
                  </a:lnTo>
                  <a:lnTo>
                    <a:pt x="8376" y="53333"/>
                  </a:lnTo>
                  <a:lnTo>
                    <a:pt x="1363" y="51139"/>
                  </a:lnTo>
                  <a:lnTo>
                    <a:pt x="0" y="53839"/>
                  </a:lnTo>
                  <a:lnTo>
                    <a:pt x="0" y="56371"/>
                  </a:lnTo>
                  <a:lnTo>
                    <a:pt x="5259" y="59240"/>
                  </a:lnTo>
                  <a:lnTo>
                    <a:pt x="24740" y="56202"/>
                  </a:lnTo>
                  <a:lnTo>
                    <a:pt x="22402" y="63291"/>
                  </a:lnTo>
                  <a:lnTo>
                    <a:pt x="29220" y="63966"/>
                  </a:lnTo>
                  <a:lnTo>
                    <a:pt x="37987" y="74092"/>
                  </a:lnTo>
                  <a:lnTo>
                    <a:pt x="43246" y="72573"/>
                  </a:lnTo>
                  <a:lnTo>
                    <a:pt x="55129" y="75105"/>
                  </a:lnTo>
                  <a:lnTo>
                    <a:pt x="54935" y="84050"/>
                  </a:lnTo>
                  <a:lnTo>
                    <a:pt x="47922" y="89620"/>
                  </a:lnTo>
                  <a:lnTo>
                    <a:pt x="53376" y="92658"/>
                  </a:lnTo>
                  <a:lnTo>
                    <a:pt x="57467" y="90801"/>
                  </a:lnTo>
                  <a:lnTo>
                    <a:pt x="63701" y="96708"/>
                  </a:lnTo>
                  <a:lnTo>
                    <a:pt x="61558" y="107848"/>
                  </a:lnTo>
                  <a:lnTo>
                    <a:pt x="63896" y="112405"/>
                  </a:lnTo>
                  <a:lnTo>
                    <a:pt x="66038" y="114430"/>
                  </a:lnTo>
                  <a:lnTo>
                    <a:pt x="77922" y="114599"/>
                  </a:lnTo>
                  <a:lnTo>
                    <a:pt x="87857" y="115949"/>
                  </a:lnTo>
                  <a:lnTo>
                    <a:pt x="90779" y="120000"/>
                  </a:lnTo>
                  <a:lnTo>
                    <a:pt x="95844" y="112067"/>
                  </a:lnTo>
                  <a:lnTo>
                    <a:pt x="93701" y="109873"/>
                  </a:lnTo>
                  <a:lnTo>
                    <a:pt x="100714" y="101772"/>
                  </a:lnTo>
                  <a:lnTo>
                    <a:pt x="103441" y="100759"/>
                  </a:lnTo>
                  <a:lnTo>
                    <a:pt x="93506" y="84556"/>
                  </a:lnTo>
                  <a:lnTo>
                    <a:pt x="100519" y="79662"/>
                  </a:lnTo>
                  <a:lnTo>
                    <a:pt x="98766" y="69535"/>
                  </a:lnTo>
                  <a:lnTo>
                    <a:pt x="95454" y="63966"/>
                  </a:lnTo>
                  <a:lnTo>
                    <a:pt x="102467" y="47088"/>
                  </a:lnTo>
                  <a:lnTo>
                    <a:pt x="104805" y="41687"/>
                  </a:lnTo>
                  <a:lnTo>
                    <a:pt x="108701" y="39156"/>
                  </a:lnTo>
                  <a:lnTo>
                    <a:pt x="112792" y="29873"/>
                  </a:lnTo>
                  <a:lnTo>
                    <a:pt x="120000" y="28523"/>
                  </a:lnTo>
                  <a:lnTo>
                    <a:pt x="120000" y="24472"/>
                  </a:lnTo>
                  <a:lnTo>
                    <a:pt x="115714" y="20759"/>
                  </a:lnTo>
                  <a:lnTo>
                    <a:pt x="115324" y="16877"/>
                  </a:lnTo>
                  <a:lnTo>
                    <a:pt x="116493" y="12320"/>
                  </a:lnTo>
                  <a:lnTo>
                    <a:pt x="112987" y="10295"/>
                  </a:lnTo>
                  <a:lnTo>
                    <a:pt x="108116" y="1265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4" name="Shape 714"/>
            <p:cNvSpPr/>
            <p:nvPr/>
          </p:nvSpPr>
          <p:spPr>
            <a:xfrm>
              <a:off x="8261917" y="2359977"/>
              <a:ext cx="649200" cy="548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5421"/>
                  </a:moveTo>
                  <a:lnTo>
                    <a:pt x="94285" y="0"/>
                  </a:lnTo>
                  <a:lnTo>
                    <a:pt x="91020" y="9638"/>
                  </a:lnTo>
                  <a:lnTo>
                    <a:pt x="72244" y="18795"/>
                  </a:lnTo>
                  <a:lnTo>
                    <a:pt x="65306" y="19759"/>
                  </a:lnTo>
                  <a:lnTo>
                    <a:pt x="65306" y="35662"/>
                  </a:lnTo>
                  <a:lnTo>
                    <a:pt x="60000" y="39036"/>
                  </a:lnTo>
                  <a:lnTo>
                    <a:pt x="45714" y="35662"/>
                  </a:lnTo>
                  <a:lnTo>
                    <a:pt x="36734" y="39036"/>
                  </a:lnTo>
                  <a:lnTo>
                    <a:pt x="15102" y="37590"/>
                  </a:lnTo>
                  <a:lnTo>
                    <a:pt x="2448" y="50602"/>
                  </a:lnTo>
                  <a:lnTo>
                    <a:pt x="0" y="61686"/>
                  </a:lnTo>
                  <a:lnTo>
                    <a:pt x="408" y="72289"/>
                  </a:lnTo>
                  <a:lnTo>
                    <a:pt x="8979" y="67469"/>
                  </a:lnTo>
                  <a:lnTo>
                    <a:pt x="9795" y="73734"/>
                  </a:lnTo>
                  <a:lnTo>
                    <a:pt x="5306" y="79036"/>
                  </a:lnTo>
                  <a:lnTo>
                    <a:pt x="8571" y="96867"/>
                  </a:lnTo>
                  <a:lnTo>
                    <a:pt x="3673" y="102650"/>
                  </a:lnTo>
                  <a:lnTo>
                    <a:pt x="13469" y="109879"/>
                  </a:lnTo>
                  <a:lnTo>
                    <a:pt x="26122" y="108433"/>
                  </a:lnTo>
                  <a:lnTo>
                    <a:pt x="39183" y="117108"/>
                  </a:lnTo>
                  <a:lnTo>
                    <a:pt x="46938" y="117108"/>
                  </a:lnTo>
                  <a:lnTo>
                    <a:pt x="59183" y="120000"/>
                  </a:lnTo>
                  <a:lnTo>
                    <a:pt x="77551" y="107951"/>
                  </a:lnTo>
                  <a:lnTo>
                    <a:pt x="86122" y="88192"/>
                  </a:lnTo>
                  <a:lnTo>
                    <a:pt x="87346" y="57831"/>
                  </a:lnTo>
                  <a:lnTo>
                    <a:pt x="89387" y="41927"/>
                  </a:lnTo>
                  <a:lnTo>
                    <a:pt x="93469" y="24096"/>
                  </a:lnTo>
                  <a:lnTo>
                    <a:pt x="106938" y="18795"/>
                  </a:lnTo>
                  <a:lnTo>
                    <a:pt x="117959" y="19759"/>
                  </a:lnTo>
                  <a:lnTo>
                    <a:pt x="120000" y="1542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5" name="Shape 715"/>
            <p:cNvSpPr/>
            <p:nvPr/>
          </p:nvSpPr>
          <p:spPr>
            <a:xfrm>
              <a:off x="8433789" y="2575749"/>
              <a:ext cx="297900" cy="33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22" y="24313"/>
                  </a:moveTo>
                  <a:lnTo>
                    <a:pt x="96888" y="29019"/>
                  </a:lnTo>
                  <a:lnTo>
                    <a:pt x="80000" y="17254"/>
                  </a:lnTo>
                  <a:lnTo>
                    <a:pt x="72000" y="7058"/>
                  </a:lnTo>
                  <a:lnTo>
                    <a:pt x="54222" y="9411"/>
                  </a:lnTo>
                  <a:lnTo>
                    <a:pt x="43555" y="0"/>
                  </a:lnTo>
                  <a:lnTo>
                    <a:pt x="30222" y="784"/>
                  </a:lnTo>
                  <a:lnTo>
                    <a:pt x="32000" y="17254"/>
                  </a:lnTo>
                  <a:lnTo>
                    <a:pt x="16000" y="32941"/>
                  </a:lnTo>
                  <a:lnTo>
                    <a:pt x="0" y="49411"/>
                  </a:lnTo>
                  <a:lnTo>
                    <a:pt x="3555" y="63529"/>
                  </a:lnTo>
                  <a:lnTo>
                    <a:pt x="2666" y="77647"/>
                  </a:lnTo>
                  <a:lnTo>
                    <a:pt x="14222" y="87058"/>
                  </a:lnTo>
                  <a:lnTo>
                    <a:pt x="19555" y="113725"/>
                  </a:lnTo>
                  <a:lnTo>
                    <a:pt x="37333" y="113725"/>
                  </a:lnTo>
                  <a:lnTo>
                    <a:pt x="62222" y="120000"/>
                  </a:lnTo>
                  <a:lnTo>
                    <a:pt x="99555" y="98823"/>
                  </a:lnTo>
                  <a:lnTo>
                    <a:pt x="120000" y="61960"/>
                  </a:lnTo>
                  <a:lnTo>
                    <a:pt x="118222" y="243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6" name="Shape 716"/>
            <p:cNvSpPr/>
            <p:nvPr/>
          </p:nvSpPr>
          <p:spPr>
            <a:xfrm>
              <a:off x="8748282" y="2445921"/>
              <a:ext cx="124200" cy="98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5333"/>
                  </a:moveTo>
                  <a:lnTo>
                    <a:pt x="111578" y="69333"/>
                  </a:lnTo>
                  <a:lnTo>
                    <a:pt x="56842" y="120000"/>
                  </a:lnTo>
                  <a:lnTo>
                    <a:pt x="0" y="120000"/>
                  </a:lnTo>
                  <a:lnTo>
                    <a:pt x="18947" y="32000"/>
                  </a:lnTo>
                  <a:lnTo>
                    <a:pt x="80000" y="0"/>
                  </a:lnTo>
                  <a:lnTo>
                    <a:pt x="119999" y="53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7" name="Shape 717"/>
            <p:cNvSpPr/>
            <p:nvPr/>
          </p:nvSpPr>
          <p:spPr>
            <a:xfrm>
              <a:off x="7429978" y="3277917"/>
              <a:ext cx="2885400" cy="2263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068" y="2573"/>
                  </a:moveTo>
                  <a:lnTo>
                    <a:pt x="57842" y="13801"/>
                  </a:lnTo>
                  <a:lnTo>
                    <a:pt x="56465" y="14152"/>
                  </a:lnTo>
                  <a:lnTo>
                    <a:pt x="53159" y="20000"/>
                  </a:lnTo>
                  <a:lnTo>
                    <a:pt x="54169" y="21403"/>
                  </a:lnTo>
                  <a:lnTo>
                    <a:pt x="51782" y="26783"/>
                  </a:lnTo>
                  <a:lnTo>
                    <a:pt x="50313" y="23976"/>
                  </a:lnTo>
                  <a:lnTo>
                    <a:pt x="44621" y="23157"/>
                  </a:lnTo>
                  <a:lnTo>
                    <a:pt x="39938" y="23274"/>
                  </a:lnTo>
                  <a:lnTo>
                    <a:pt x="39112" y="22105"/>
                  </a:lnTo>
                  <a:lnTo>
                    <a:pt x="35439" y="27017"/>
                  </a:lnTo>
                  <a:lnTo>
                    <a:pt x="33879" y="25380"/>
                  </a:lnTo>
                  <a:lnTo>
                    <a:pt x="30298" y="29824"/>
                  </a:lnTo>
                  <a:lnTo>
                    <a:pt x="28553" y="26315"/>
                  </a:lnTo>
                  <a:lnTo>
                    <a:pt x="26717" y="27017"/>
                  </a:lnTo>
                  <a:lnTo>
                    <a:pt x="25615" y="28888"/>
                  </a:lnTo>
                  <a:lnTo>
                    <a:pt x="25891" y="30292"/>
                  </a:lnTo>
                  <a:lnTo>
                    <a:pt x="23871" y="35555"/>
                  </a:lnTo>
                  <a:lnTo>
                    <a:pt x="19464" y="36491"/>
                  </a:lnTo>
                  <a:lnTo>
                    <a:pt x="18087" y="37660"/>
                  </a:lnTo>
                  <a:lnTo>
                    <a:pt x="17077" y="35906"/>
                  </a:lnTo>
                  <a:lnTo>
                    <a:pt x="13496" y="35906"/>
                  </a:lnTo>
                  <a:lnTo>
                    <a:pt x="13129" y="36959"/>
                  </a:lnTo>
                  <a:lnTo>
                    <a:pt x="10742" y="37192"/>
                  </a:lnTo>
                  <a:lnTo>
                    <a:pt x="11568" y="41052"/>
                  </a:lnTo>
                  <a:lnTo>
                    <a:pt x="10099" y="41871"/>
                  </a:lnTo>
                  <a:lnTo>
                    <a:pt x="10099" y="44210"/>
                  </a:lnTo>
                  <a:lnTo>
                    <a:pt x="8263" y="45730"/>
                  </a:lnTo>
                  <a:lnTo>
                    <a:pt x="7345" y="42807"/>
                  </a:lnTo>
                  <a:lnTo>
                    <a:pt x="5784" y="44561"/>
                  </a:lnTo>
                  <a:lnTo>
                    <a:pt x="5784" y="46666"/>
                  </a:lnTo>
                  <a:lnTo>
                    <a:pt x="3305" y="48187"/>
                  </a:lnTo>
                  <a:lnTo>
                    <a:pt x="2387" y="48070"/>
                  </a:lnTo>
                  <a:lnTo>
                    <a:pt x="1377" y="51929"/>
                  </a:lnTo>
                  <a:lnTo>
                    <a:pt x="1560" y="54152"/>
                  </a:lnTo>
                  <a:lnTo>
                    <a:pt x="0" y="57192"/>
                  </a:lnTo>
                  <a:lnTo>
                    <a:pt x="2387" y="64210"/>
                  </a:lnTo>
                  <a:lnTo>
                    <a:pt x="5141" y="65614"/>
                  </a:lnTo>
                  <a:lnTo>
                    <a:pt x="8538" y="65029"/>
                  </a:lnTo>
                  <a:lnTo>
                    <a:pt x="9824" y="66081"/>
                  </a:lnTo>
                  <a:lnTo>
                    <a:pt x="12853" y="64912"/>
                  </a:lnTo>
                  <a:lnTo>
                    <a:pt x="13404" y="66081"/>
                  </a:lnTo>
                  <a:lnTo>
                    <a:pt x="17903" y="62807"/>
                  </a:lnTo>
                  <a:lnTo>
                    <a:pt x="17352" y="59415"/>
                  </a:lnTo>
                  <a:lnTo>
                    <a:pt x="19280" y="59064"/>
                  </a:lnTo>
                  <a:lnTo>
                    <a:pt x="20382" y="56959"/>
                  </a:lnTo>
                  <a:lnTo>
                    <a:pt x="20657" y="61754"/>
                  </a:lnTo>
                  <a:lnTo>
                    <a:pt x="23596" y="60350"/>
                  </a:lnTo>
                  <a:lnTo>
                    <a:pt x="25891" y="62923"/>
                  </a:lnTo>
                  <a:lnTo>
                    <a:pt x="24789" y="71578"/>
                  </a:lnTo>
                  <a:lnTo>
                    <a:pt x="27176" y="77309"/>
                  </a:lnTo>
                  <a:lnTo>
                    <a:pt x="28829" y="77660"/>
                  </a:lnTo>
                  <a:lnTo>
                    <a:pt x="29472" y="81052"/>
                  </a:lnTo>
                  <a:lnTo>
                    <a:pt x="28829" y="83625"/>
                  </a:lnTo>
                  <a:lnTo>
                    <a:pt x="30298" y="86315"/>
                  </a:lnTo>
                  <a:lnTo>
                    <a:pt x="29472" y="89824"/>
                  </a:lnTo>
                  <a:lnTo>
                    <a:pt x="29747" y="94736"/>
                  </a:lnTo>
                  <a:lnTo>
                    <a:pt x="28094" y="96257"/>
                  </a:lnTo>
                  <a:lnTo>
                    <a:pt x="28094" y="98947"/>
                  </a:lnTo>
                  <a:lnTo>
                    <a:pt x="28553" y="100467"/>
                  </a:lnTo>
                  <a:lnTo>
                    <a:pt x="27176" y="103274"/>
                  </a:lnTo>
                  <a:lnTo>
                    <a:pt x="28370" y="106315"/>
                  </a:lnTo>
                  <a:lnTo>
                    <a:pt x="29380" y="108187"/>
                  </a:lnTo>
                  <a:lnTo>
                    <a:pt x="28645" y="111695"/>
                  </a:lnTo>
                  <a:lnTo>
                    <a:pt x="30849" y="114853"/>
                  </a:lnTo>
                  <a:lnTo>
                    <a:pt x="31951" y="115438"/>
                  </a:lnTo>
                  <a:lnTo>
                    <a:pt x="35256" y="120000"/>
                  </a:lnTo>
                  <a:lnTo>
                    <a:pt x="37459" y="119298"/>
                  </a:lnTo>
                  <a:lnTo>
                    <a:pt x="37643" y="114736"/>
                  </a:lnTo>
                  <a:lnTo>
                    <a:pt x="38837" y="112982"/>
                  </a:lnTo>
                  <a:lnTo>
                    <a:pt x="38745" y="111345"/>
                  </a:lnTo>
                  <a:lnTo>
                    <a:pt x="40397" y="110643"/>
                  </a:lnTo>
                  <a:lnTo>
                    <a:pt x="40673" y="104912"/>
                  </a:lnTo>
                  <a:lnTo>
                    <a:pt x="42325" y="101169"/>
                  </a:lnTo>
                  <a:lnTo>
                    <a:pt x="42142" y="98947"/>
                  </a:lnTo>
                  <a:lnTo>
                    <a:pt x="43244" y="97192"/>
                  </a:lnTo>
                  <a:lnTo>
                    <a:pt x="43519" y="92631"/>
                  </a:lnTo>
                  <a:lnTo>
                    <a:pt x="42142" y="90643"/>
                  </a:lnTo>
                  <a:lnTo>
                    <a:pt x="42601" y="85730"/>
                  </a:lnTo>
                  <a:lnTo>
                    <a:pt x="39663" y="82456"/>
                  </a:lnTo>
                  <a:lnTo>
                    <a:pt x="39846" y="80818"/>
                  </a:lnTo>
                  <a:lnTo>
                    <a:pt x="41315" y="80116"/>
                  </a:lnTo>
                  <a:lnTo>
                    <a:pt x="41591" y="74502"/>
                  </a:lnTo>
                  <a:lnTo>
                    <a:pt x="46273" y="72748"/>
                  </a:lnTo>
                  <a:lnTo>
                    <a:pt x="48936" y="78596"/>
                  </a:lnTo>
                  <a:lnTo>
                    <a:pt x="50313" y="79064"/>
                  </a:lnTo>
                  <a:lnTo>
                    <a:pt x="52517" y="74385"/>
                  </a:lnTo>
                  <a:lnTo>
                    <a:pt x="52884" y="82456"/>
                  </a:lnTo>
                  <a:lnTo>
                    <a:pt x="54261" y="87836"/>
                  </a:lnTo>
                  <a:lnTo>
                    <a:pt x="53986" y="90175"/>
                  </a:lnTo>
                  <a:lnTo>
                    <a:pt x="55547" y="92280"/>
                  </a:lnTo>
                  <a:lnTo>
                    <a:pt x="58301" y="99766"/>
                  </a:lnTo>
                  <a:lnTo>
                    <a:pt x="61606" y="101403"/>
                  </a:lnTo>
                  <a:lnTo>
                    <a:pt x="64361" y="101169"/>
                  </a:lnTo>
                  <a:lnTo>
                    <a:pt x="65830" y="102105"/>
                  </a:lnTo>
                  <a:lnTo>
                    <a:pt x="68217" y="100116"/>
                  </a:lnTo>
                  <a:lnTo>
                    <a:pt x="70145" y="101169"/>
                  </a:lnTo>
                  <a:lnTo>
                    <a:pt x="72073" y="96959"/>
                  </a:lnTo>
                  <a:lnTo>
                    <a:pt x="71889" y="92982"/>
                  </a:lnTo>
                  <a:lnTo>
                    <a:pt x="74093" y="95087"/>
                  </a:lnTo>
                  <a:lnTo>
                    <a:pt x="78408" y="92046"/>
                  </a:lnTo>
                  <a:lnTo>
                    <a:pt x="80428" y="91929"/>
                  </a:lnTo>
                  <a:lnTo>
                    <a:pt x="81805" y="89122"/>
                  </a:lnTo>
                  <a:lnTo>
                    <a:pt x="83182" y="91345"/>
                  </a:lnTo>
                  <a:lnTo>
                    <a:pt x="85294" y="89941"/>
                  </a:lnTo>
                  <a:lnTo>
                    <a:pt x="87773" y="93333"/>
                  </a:lnTo>
                  <a:lnTo>
                    <a:pt x="87039" y="96140"/>
                  </a:lnTo>
                  <a:lnTo>
                    <a:pt x="88324" y="98596"/>
                  </a:lnTo>
                  <a:lnTo>
                    <a:pt x="88140" y="101052"/>
                  </a:lnTo>
                  <a:lnTo>
                    <a:pt x="92272" y="103859"/>
                  </a:lnTo>
                  <a:lnTo>
                    <a:pt x="92547" y="105263"/>
                  </a:lnTo>
                  <a:lnTo>
                    <a:pt x="91721" y="108538"/>
                  </a:lnTo>
                  <a:lnTo>
                    <a:pt x="93833" y="110994"/>
                  </a:lnTo>
                  <a:lnTo>
                    <a:pt x="95577" y="108888"/>
                  </a:lnTo>
                  <a:lnTo>
                    <a:pt x="98240" y="109473"/>
                  </a:lnTo>
                  <a:lnTo>
                    <a:pt x="100811" y="103859"/>
                  </a:lnTo>
                  <a:lnTo>
                    <a:pt x="98332" y="98362"/>
                  </a:lnTo>
                  <a:lnTo>
                    <a:pt x="95577" y="94152"/>
                  </a:lnTo>
                  <a:lnTo>
                    <a:pt x="96036" y="91695"/>
                  </a:lnTo>
                  <a:lnTo>
                    <a:pt x="97505" y="89824"/>
                  </a:lnTo>
                  <a:lnTo>
                    <a:pt x="97505" y="88187"/>
                  </a:lnTo>
                  <a:lnTo>
                    <a:pt x="99066" y="87368"/>
                  </a:lnTo>
                  <a:lnTo>
                    <a:pt x="99066" y="83508"/>
                  </a:lnTo>
                  <a:lnTo>
                    <a:pt x="97413" y="80701"/>
                  </a:lnTo>
                  <a:lnTo>
                    <a:pt x="93374" y="81754"/>
                  </a:lnTo>
                  <a:lnTo>
                    <a:pt x="91354" y="79649"/>
                  </a:lnTo>
                  <a:lnTo>
                    <a:pt x="91446" y="75789"/>
                  </a:lnTo>
                  <a:lnTo>
                    <a:pt x="91078" y="72748"/>
                  </a:lnTo>
                  <a:lnTo>
                    <a:pt x="92180" y="69239"/>
                  </a:lnTo>
                  <a:lnTo>
                    <a:pt x="91446" y="67134"/>
                  </a:lnTo>
                  <a:lnTo>
                    <a:pt x="94659" y="63859"/>
                  </a:lnTo>
                  <a:lnTo>
                    <a:pt x="94659" y="60467"/>
                  </a:lnTo>
                  <a:lnTo>
                    <a:pt x="96679" y="59415"/>
                  </a:lnTo>
                  <a:lnTo>
                    <a:pt x="100260" y="56608"/>
                  </a:lnTo>
                  <a:lnTo>
                    <a:pt x="101820" y="58245"/>
                  </a:lnTo>
                  <a:lnTo>
                    <a:pt x="103565" y="56491"/>
                  </a:lnTo>
                  <a:lnTo>
                    <a:pt x="104116" y="58245"/>
                  </a:lnTo>
                  <a:lnTo>
                    <a:pt x="103014" y="62105"/>
                  </a:lnTo>
                  <a:lnTo>
                    <a:pt x="103198" y="63625"/>
                  </a:lnTo>
                  <a:lnTo>
                    <a:pt x="105768" y="63976"/>
                  </a:lnTo>
                  <a:lnTo>
                    <a:pt x="106595" y="66783"/>
                  </a:lnTo>
                  <a:lnTo>
                    <a:pt x="109074" y="66081"/>
                  </a:lnTo>
                  <a:lnTo>
                    <a:pt x="110910" y="67134"/>
                  </a:lnTo>
                  <a:lnTo>
                    <a:pt x="112012" y="65964"/>
                  </a:lnTo>
                  <a:lnTo>
                    <a:pt x="113940" y="67017"/>
                  </a:lnTo>
                  <a:lnTo>
                    <a:pt x="115133" y="66666"/>
                  </a:lnTo>
                  <a:lnTo>
                    <a:pt x="117612" y="68538"/>
                  </a:lnTo>
                  <a:lnTo>
                    <a:pt x="119816" y="66432"/>
                  </a:lnTo>
                  <a:lnTo>
                    <a:pt x="119724" y="62456"/>
                  </a:lnTo>
                  <a:lnTo>
                    <a:pt x="120000" y="56608"/>
                  </a:lnTo>
                  <a:lnTo>
                    <a:pt x="116694" y="53099"/>
                  </a:lnTo>
                  <a:lnTo>
                    <a:pt x="114032" y="53099"/>
                  </a:lnTo>
                  <a:lnTo>
                    <a:pt x="112930" y="48771"/>
                  </a:lnTo>
                  <a:lnTo>
                    <a:pt x="113205" y="46432"/>
                  </a:lnTo>
                  <a:lnTo>
                    <a:pt x="115042" y="46315"/>
                  </a:lnTo>
                  <a:lnTo>
                    <a:pt x="114307" y="43274"/>
                  </a:lnTo>
                  <a:lnTo>
                    <a:pt x="116694" y="39298"/>
                  </a:lnTo>
                  <a:lnTo>
                    <a:pt x="115592" y="35555"/>
                  </a:lnTo>
                  <a:lnTo>
                    <a:pt x="116694" y="32982"/>
                  </a:lnTo>
                  <a:lnTo>
                    <a:pt x="117888" y="28421"/>
                  </a:lnTo>
                  <a:lnTo>
                    <a:pt x="117612" y="23157"/>
                  </a:lnTo>
                  <a:lnTo>
                    <a:pt x="118714" y="20350"/>
                  </a:lnTo>
                  <a:lnTo>
                    <a:pt x="118898" y="16959"/>
                  </a:lnTo>
                  <a:lnTo>
                    <a:pt x="115868" y="14502"/>
                  </a:lnTo>
                  <a:lnTo>
                    <a:pt x="114491" y="14736"/>
                  </a:lnTo>
                  <a:lnTo>
                    <a:pt x="114307" y="12631"/>
                  </a:lnTo>
                  <a:lnTo>
                    <a:pt x="111461" y="9122"/>
                  </a:lnTo>
                  <a:lnTo>
                    <a:pt x="110175" y="9941"/>
                  </a:lnTo>
                  <a:lnTo>
                    <a:pt x="108798" y="9941"/>
                  </a:lnTo>
                  <a:lnTo>
                    <a:pt x="107329" y="15087"/>
                  </a:lnTo>
                  <a:lnTo>
                    <a:pt x="105952" y="15789"/>
                  </a:lnTo>
                  <a:lnTo>
                    <a:pt x="105952" y="18713"/>
                  </a:lnTo>
                  <a:lnTo>
                    <a:pt x="102463" y="17543"/>
                  </a:lnTo>
                  <a:lnTo>
                    <a:pt x="100994" y="22456"/>
                  </a:lnTo>
                  <a:lnTo>
                    <a:pt x="101361" y="25964"/>
                  </a:lnTo>
                  <a:lnTo>
                    <a:pt x="99342" y="26315"/>
                  </a:lnTo>
                  <a:lnTo>
                    <a:pt x="96954" y="28187"/>
                  </a:lnTo>
                  <a:lnTo>
                    <a:pt x="93833" y="28771"/>
                  </a:lnTo>
                  <a:lnTo>
                    <a:pt x="92547" y="26432"/>
                  </a:lnTo>
                  <a:lnTo>
                    <a:pt x="90895" y="26432"/>
                  </a:lnTo>
                  <a:lnTo>
                    <a:pt x="90068" y="23625"/>
                  </a:lnTo>
                  <a:lnTo>
                    <a:pt x="88140" y="21403"/>
                  </a:lnTo>
                  <a:lnTo>
                    <a:pt x="85937" y="21403"/>
                  </a:lnTo>
                  <a:lnTo>
                    <a:pt x="84743" y="19649"/>
                  </a:lnTo>
                  <a:lnTo>
                    <a:pt x="81713" y="20350"/>
                  </a:lnTo>
                  <a:lnTo>
                    <a:pt x="79510" y="17543"/>
                  </a:lnTo>
                  <a:lnTo>
                    <a:pt x="79234" y="13801"/>
                  </a:lnTo>
                  <a:lnTo>
                    <a:pt x="80153" y="10877"/>
                  </a:lnTo>
                  <a:lnTo>
                    <a:pt x="79234" y="8538"/>
                  </a:lnTo>
                  <a:lnTo>
                    <a:pt x="78775" y="6081"/>
                  </a:lnTo>
                  <a:lnTo>
                    <a:pt x="76296" y="7485"/>
                  </a:lnTo>
                  <a:lnTo>
                    <a:pt x="72624" y="4678"/>
                  </a:lnTo>
                  <a:lnTo>
                    <a:pt x="69135" y="5029"/>
                  </a:lnTo>
                  <a:lnTo>
                    <a:pt x="64912" y="2105"/>
                  </a:lnTo>
                  <a:lnTo>
                    <a:pt x="63259" y="3274"/>
                  </a:lnTo>
                  <a:lnTo>
                    <a:pt x="59954" y="2105"/>
                  </a:lnTo>
                  <a:lnTo>
                    <a:pt x="58668" y="3508"/>
                  </a:lnTo>
                  <a:lnTo>
                    <a:pt x="55822" y="0"/>
                  </a:lnTo>
                  <a:lnTo>
                    <a:pt x="53068" y="257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8" name="Shape 718"/>
            <p:cNvSpPr/>
            <p:nvPr/>
          </p:nvSpPr>
          <p:spPr>
            <a:xfrm>
              <a:off x="7025895" y="4349453"/>
              <a:ext cx="1250700" cy="2088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8498"/>
                  </a:moveTo>
                  <a:lnTo>
                    <a:pt x="112380" y="63298"/>
                  </a:lnTo>
                  <a:lnTo>
                    <a:pt x="109629" y="62917"/>
                  </a:lnTo>
                  <a:lnTo>
                    <a:pt x="104761" y="59365"/>
                  </a:lnTo>
                  <a:lnTo>
                    <a:pt x="106031" y="55306"/>
                  </a:lnTo>
                  <a:lnTo>
                    <a:pt x="101375" y="50232"/>
                  </a:lnTo>
                  <a:lnTo>
                    <a:pt x="104126" y="47188"/>
                  </a:lnTo>
                  <a:lnTo>
                    <a:pt x="103492" y="45792"/>
                  </a:lnTo>
                  <a:lnTo>
                    <a:pt x="103492" y="42241"/>
                  </a:lnTo>
                  <a:lnTo>
                    <a:pt x="107089" y="41099"/>
                  </a:lnTo>
                  <a:lnTo>
                    <a:pt x="106666" y="35391"/>
                  </a:lnTo>
                  <a:lnTo>
                    <a:pt x="108359" y="31966"/>
                  </a:lnTo>
                  <a:lnTo>
                    <a:pt x="105396" y="28668"/>
                  </a:lnTo>
                  <a:lnTo>
                    <a:pt x="106666" y="26384"/>
                  </a:lnTo>
                  <a:lnTo>
                    <a:pt x="104761" y="22452"/>
                  </a:lnTo>
                  <a:lnTo>
                    <a:pt x="101587" y="22452"/>
                  </a:lnTo>
                  <a:lnTo>
                    <a:pt x="96296" y="15602"/>
                  </a:lnTo>
                  <a:lnTo>
                    <a:pt x="98412" y="6469"/>
                  </a:lnTo>
                  <a:lnTo>
                    <a:pt x="93121" y="3932"/>
                  </a:lnTo>
                  <a:lnTo>
                    <a:pt x="86137" y="5327"/>
                  </a:lnTo>
                  <a:lnTo>
                    <a:pt x="85714" y="0"/>
                  </a:lnTo>
                  <a:lnTo>
                    <a:pt x="83174" y="2410"/>
                  </a:lnTo>
                  <a:lnTo>
                    <a:pt x="78730" y="2410"/>
                  </a:lnTo>
                  <a:lnTo>
                    <a:pt x="79788" y="6215"/>
                  </a:lnTo>
                  <a:lnTo>
                    <a:pt x="69206" y="10021"/>
                  </a:lnTo>
                  <a:lnTo>
                    <a:pt x="67936" y="8879"/>
                  </a:lnTo>
                  <a:lnTo>
                    <a:pt x="61375" y="10021"/>
                  </a:lnTo>
                  <a:lnTo>
                    <a:pt x="58412" y="8752"/>
                  </a:lnTo>
                  <a:lnTo>
                    <a:pt x="50158" y="9513"/>
                  </a:lnTo>
                  <a:lnTo>
                    <a:pt x="43809" y="8118"/>
                  </a:lnTo>
                  <a:lnTo>
                    <a:pt x="35343" y="10401"/>
                  </a:lnTo>
                  <a:lnTo>
                    <a:pt x="22645" y="7230"/>
                  </a:lnTo>
                  <a:lnTo>
                    <a:pt x="18835" y="14460"/>
                  </a:lnTo>
                  <a:lnTo>
                    <a:pt x="14603" y="15221"/>
                  </a:lnTo>
                  <a:lnTo>
                    <a:pt x="9523" y="19154"/>
                  </a:lnTo>
                  <a:lnTo>
                    <a:pt x="1693" y="19915"/>
                  </a:lnTo>
                  <a:lnTo>
                    <a:pt x="423" y="23340"/>
                  </a:lnTo>
                  <a:lnTo>
                    <a:pt x="0" y="27399"/>
                  </a:lnTo>
                  <a:lnTo>
                    <a:pt x="7407" y="25623"/>
                  </a:lnTo>
                  <a:lnTo>
                    <a:pt x="12063" y="27906"/>
                  </a:lnTo>
                  <a:lnTo>
                    <a:pt x="10582" y="31331"/>
                  </a:lnTo>
                  <a:lnTo>
                    <a:pt x="12486" y="35391"/>
                  </a:lnTo>
                  <a:lnTo>
                    <a:pt x="10793" y="40718"/>
                  </a:lnTo>
                  <a:lnTo>
                    <a:pt x="11428" y="44143"/>
                  </a:lnTo>
                  <a:lnTo>
                    <a:pt x="7619" y="47568"/>
                  </a:lnTo>
                  <a:lnTo>
                    <a:pt x="6349" y="50993"/>
                  </a:lnTo>
                  <a:lnTo>
                    <a:pt x="9312" y="54164"/>
                  </a:lnTo>
                  <a:lnTo>
                    <a:pt x="9523" y="56828"/>
                  </a:lnTo>
                  <a:lnTo>
                    <a:pt x="13121" y="60126"/>
                  </a:lnTo>
                  <a:lnTo>
                    <a:pt x="20740" y="62410"/>
                  </a:lnTo>
                  <a:lnTo>
                    <a:pt x="22857" y="65454"/>
                  </a:lnTo>
                  <a:lnTo>
                    <a:pt x="28994" y="69006"/>
                  </a:lnTo>
                  <a:lnTo>
                    <a:pt x="30264" y="71162"/>
                  </a:lnTo>
                  <a:lnTo>
                    <a:pt x="34285" y="71923"/>
                  </a:lnTo>
                  <a:lnTo>
                    <a:pt x="35555" y="75348"/>
                  </a:lnTo>
                  <a:lnTo>
                    <a:pt x="41269" y="76109"/>
                  </a:lnTo>
                  <a:lnTo>
                    <a:pt x="50582" y="79154"/>
                  </a:lnTo>
                  <a:lnTo>
                    <a:pt x="55238" y="76236"/>
                  </a:lnTo>
                  <a:lnTo>
                    <a:pt x="62645" y="79281"/>
                  </a:lnTo>
                  <a:lnTo>
                    <a:pt x="68359" y="79281"/>
                  </a:lnTo>
                  <a:lnTo>
                    <a:pt x="72804" y="83720"/>
                  </a:lnTo>
                  <a:lnTo>
                    <a:pt x="68359" y="86765"/>
                  </a:lnTo>
                  <a:lnTo>
                    <a:pt x="65185" y="88794"/>
                  </a:lnTo>
                  <a:lnTo>
                    <a:pt x="62857" y="91839"/>
                  </a:lnTo>
                  <a:lnTo>
                    <a:pt x="61587" y="94883"/>
                  </a:lnTo>
                  <a:lnTo>
                    <a:pt x="66455" y="95264"/>
                  </a:lnTo>
                  <a:lnTo>
                    <a:pt x="72804" y="98308"/>
                  </a:lnTo>
                  <a:lnTo>
                    <a:pt x="77248" y="99704"/>
                  </a:lnTo>
                  <a:lnTo>
                    <a:pt x="80423" y="100845"/>
                  </a:lnTo>
                  <a:lnTo>
                    <a:pt x="79788" y="104651"/>
                  </a:lnTo>
                  <a:lnTo>
                    <a:pt x="83597" y="108837"/>
                  </a:lnTo>
                  <a:lnTo>
                    <a:pt x="85079" y="113784"/>
                  </a:lnTo>
                  <a:lnTo>
                    <a:pt x="81693" y="116575"/>
                  </a:lnTo>
                  <a:lnTo>
                    <a:pt x="81693" y="118477"/>
                  </a:lnTo>
                  <a:lnTo>
                    <a:pt x="88677" y="117336"/>
                  </a:lnTo>
                  <a:lnTo>
                    <a:pt x="93968" y="117336"/>
                  </a:lnTo>
                  <a:lnTo>
                    <a:pt x="95873" y="120000"/>
                  </a:lnTo>
                  <a:lnTo>
                    <a:pt x="102222" y="119238"/>
                  </a:lnTo>
                  <a:lnTo>
                    <a:pt x="102645" y="116194"/>
                  </a:lnTo>
                  <a:lnTo>
                    <a:pt x="103915" y="112262"/>
                  </a:lnTo>
                  <a:lnTo>
                    <a:pt x="109841" y="107695"/>
                  </a:lnTo>
                  <a:lnTo>
                    <a:pt x="105396" y="103890"/>
                  </a:lnTo>
                  <a:lnTo>
                    <a:pt x="99047" y="102875"/>
                  </a:lnTo>
                  <a:lnTo>
                    <a:pt x="97566" y="97420"/>
                  </a:lnTo>
                  <a:lnTo>
                    <a:pt x="94391" y="96279"/>
                  </a:lnTo>
                  <a:lnTo>
                    <a:pt x="100952" y="92980"/>
                  </a:lnTo>
                  <a:lnTo>
                    <a:pt x="99470" y="88414"/>
                  </a:lnTo>
                  <a:lnTo>
                    <a:pt x="97566" y="86765"/>
                  </a:lnTo>
                  <a:lnTo>
                    <a:pt x="99470" y="84482"/>
                  </a:lnTo>
                  <a:lnTo>
                    <a:pt x="105820" y="83467"/>
                  </a:lnTo>
                  <a:lnTo>
                    <a:pt x="108994" y="78012"/>
                  </a:lnTo>
                  <a:lnTo>
                    <a:pt x="107301" y="74968"/>
                  </a:lnTo>
                  <a:lnTo>
                    <a:pt x="114285" y="72304"/>
                  </a:lnTo>
                  <a:lnTo>
                    <a:pt x="120000" y="6849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19" name="Shape 719"/>
            <p:cNvSpPr/>
            <p:nvPr/>
          </p:nvSpPr>
          <p:spPr>
            <a:xfrm>
              <a:off x="4531905" y="4303739"/>
              <a:ext cx="2645700" cy="196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886" y="4579"/>
                  </a:moveTo>
                  <a:lnTo>
                    <a:pt x="115191" y="0"/>
                  </a:lnTo>
                  <a:lnTo>
                    <a:pt x="116393" y="2962"/>
                  </a:lnTo>
                  <a:lnTo>
                    <a:pt x="114490" y="9696"/>
                  </a:lnTo>
                  <a:lnTo>
                    <a:pt x="115392" y="16161"/>
                  </a:lnTo>
                  <a:lnTo>
                    <a:pt x="120000" y="18989"/>
                  </a:lnTo>
                  <a:lnTo>
                    <a:pt x="117796" y="23164"/>
                  </a:lnTo>
                  <a:lnTo>
                    <a:pt x="113889" y="23973"/>
                  </a:lnTo>
                  <a:lnTo>
                    <a:pt x="113088" y="27474"/>
                  </a:lnTo>
                  <a:lnTo>
                    <a:pt x="113088" y="32053"/>
                  </a:lnTo>
                  <a:lnTo>
                    <a:pt x="111886" y="31919"/>
                  </a:lnTo>
                  <a:lnTo>
                    <a:pt x="109682" y="35286"/>
                  </a:lnTo>
                  <a:lnTo>
                    <a:pt x="108180" y="35286"/>
                  </a:lnTo>
                  <a:lnTo>
                    <a:pt x="107378" y="36498"/>
                  </a:lnTo>
                  <a:lnTo>
                    <a:pt x="108580" y="37710"/>
                  </a:lnTo>
                  <a:lnTo>
                    <a:pt x="109081" y="40942"/>
                  </a:lnTo>
                  <a:lnTo>
                    <a:pt x="106477" y="43771"/>
                  </a:lnTo>
                  <a:lnTo>
                    <a:pt x="105175" y="43771"/>
                  </a:lnTo>
                  <a:lnTo>
                    <a:pt x="104974" y="46599"/>
                  </a:lnTo>
                  <a:lnTo>
                    <a:pt x="102771" y="48484"/>
                  </a:lnTo>
                  <a:lnTo>
                    <a:pt x="101268" y="52121"/>
                  </a:lnTo>
                  <a:lnTo>
                    <a:pt x="98864" y="53872"/>
                  </a:lnTo>
                  <a:lnTo>
                    <a:pt x="95659" y="52659"/>
                  </a:lnTo>
                  <a:lnTo>
                    <a:pt x="93155" y="58989"/>
                  </a:lnTo>
                  <a:lnTo>
                    <a:pt x="94958" y="60606"/>
                  </a:lnTo>
                  <a:lnTo>
                    <a:pt x="96260" y="64646"/>
                  </a:lnTo>
                  <a:lnTo>
                    <a:pt x="98363" y="69629"/>
                  </a:lnTo>
                  <a:lnTo>
                    <a:pt x="97462" y="73265"/>
                  </a:lnTo>
                  <a:lnTo>
                    <a:pt x="97963" y="76498"/>
                  </a:lnTo>
                  <a:lnTo>
                    <a:pt x="97462" y="78383"/>
                  </a:lnTo>
                  <a:lnTo>
                    <a:pt x="95859" y="78383"/>
                  </a:lnTo>
                  <a:lnTo>
                    <a:pt x="94657" y="80808"/>
                  </a:lnTo>
                  <a:lnTo>
                    <a:pt x="89649" y="82424"/>
                  </a:lnTo>
                  <a:lnTo>
                    <a:pt x="88447" y="85252"/>
                  </a:lnTo>
                  <a:lnTo>
                    <a:pt x="88747" y="89831"/>
                  </a:lnTo>
                  <a:lnTo>
                    <a:pt x="88146" y="92659"/>
                  </a:lnTo>
                  <a:lnTo>
                    <a:pt x="88146" y="95892"/>
                  </a:lnTo>
                  <a:lnTo>
                    <a:pt x="86544" y="97777"/>
                  </a:lnTo>
                  <a:lnTo>
                    <a:pt x="80934" y="97508"/>
                  </a:lnTo>
                  <a:lnTo>
                    <a:pt x="78430" y="100202"/>
                  </a:lnTo>
                  <a:lnTo>
                    <a:pt x="78530" y="105050"/>
                  </a:lnTo>
                  <a:lnTo>
                    <a:pt x="78530" y="109090"/>
                  </a:lnTo>
                  <a:lnTo>
                    <a:pt x="74624" y="108282"/>
                  </a:lnTo>
                  <a:lnTo>
                    <a:pt x="73021" y="109090"/>
                  </a:lnTo>
                  <a:lnTo>
                    <a:pt x="69716" y="106397"/>
                  </a:lnTo>
                  <a:lnTo>
                    <a:pt x="67612" y="109090"/>
                  </a:lnTo>
                  <a:lnTo>
                    <a:pt x="66210" y="107474"/>
                  </a:lnTo>
                  <a:lnTo>
                    <a:pt x="66210" y="104646"/>
                  </a:lnTo>
                  <a:lnTo>
                    <a:pt x="64908" y="103838"/>
                  </a:lnTo>
                  <a:lnTo>
                    <a:pt x="62904" y="101144"/>
                  </a:lnTo>
                  <a:lnTo>
                    <a:pt x="58297" y="102760"/>
                  </a:lnTo>
                  <a:lnTo>
                    <a:pt x="56894" y="100336"/>
                  </a:lnTo>
                  <a:lnTo>
                    <a:pt x="55392" y="101414"/>
                  </a:lnTo>
                  <a:lnTo>
                    <a:pt x="55091" y="104377"/>
                  </a:lnTo>
                  <a:lnTo>
                    <a:pt x="51986" y="103569"/>
                  </a:lnTo>
                  <a:lnTo>
                    <a:pt x="49983" y="104646"/>
                  </a:lnTo>
                  <a:lnTo>
                    <a:pt x="49983" y="107609"/>
                  </a:lnTo>
                  <a:lnTo>
                    <a:pt x="48180" y="108417"/>
                  </a:lnTo>
                  <a:lnTo>
                    <a:pt x="45375" y="111919"/>
                  </a:lnTo>
                  <a:lnTo>
                    <a:pt x="44173" y="114478"/>
                  </a:lnTo>
                  <a:lnTo>
                    <a:pt x="40868" y="111919"/>
                  </a:lnTo>
                  <a:lnTo>
                    <a:pt x="37863" y="109898"/>
                  </a:lnTo>
                  <a:lnTo>
                    <a:pt x="35158" y="115151"/>
                  </a:lnTo>
                  <a:lnTo>
                    <a:pt x="32253" y="115286"/>
                  </a:lnTo>
                  <a:lnTo>
                    <a:pt x="30651" y="118383"/>
                  </a:lnTo>
                  <a:lnTo>
                    <a:pt x="30150" y="119999"/>
                  </a:lnTo>
                  <a:lnTo>
                    <a:pt x="27045" y="116498"/>
                  </a:lnTo>
                  <a:lnTo>
                    <a:pt x="24340" y="119326"/>
                  </a:lnTo>
                  <a:lnTo>
                    <a:pt x="21936" y="113939"/>
                  </a:lnTo>
                  <a:lnTo>
                    <a:pt x="18631" y="109629"/>
                  </a:lnTo>
                  <a:lnTo>
                    <a:pt x="18931" y="105185"/>
                  </a:lnTo>
                  <a:lnTo>
                    <a:pt x="17228" y="102626"/>
                  </a:lnTo>
                  <a:lnTo>
                    <a:pt x="17529" y="101010"/>
                  </a:lnTo>
                  <a:lnTo>
                    <a:pt x="16227" y="97373"/>
                  </a:lnTo>
                  <a:lnTo>
                    <a:pt x="14724" y="95757"/>
                  </a:lnTo>
                  <a:lnTo>
                    <a:pt x="11819" y="88888"/>
                  </a:lnTo>
                  <a:lnTo>
                    <a:pt x="9015" y="91851"/>
                  </a:lnTo>
                  <a:lnTo>
                    <a:pt x="7512" y="90909"/>
                  </a:lnTo>
                  <a:lnTo>
                    <a:pt x="8113" y="86868"/>
                  </a:lnTo>
                  <a:lnTo>
                    <a:pt x="8213" y="84579"/>
                  </a:lnTo>
                  <a:lnTo>
                    <a:pt x="9716" y="81346"/>
                  </a:lnTo>
                  <a:lnTo>
                    <a:pt x="5709" y="80134"/>
                  </a:lnTo>
                  <a:lnTo>
                    <a:pt x="3606" y="80134"/>
                  </a:lnTo>
                  <a:lnTo>
                    <a:pt x="1202" y="74882"/>
                  </a:lnTo>
                  <a:lnTo>
                    <a:pt x="3305" y="71111"/>
                  </a:lnTo>
                  <a:lnTo>
                    <a:pt x="3105" y="67070"/>
                  </a:lnTo>
                  <a:lnTo>
                    <a:pt x="6911" y="59528"/>
                  </a:lnTo>
                  <a:lnTo>
                    <a:pt x="6911" y="56969"/>
                  </a:lnTo>
                  <a:lnTo>
                    <a:pt x="5108" y="55757"/>
                  </a:lnTo>
                  <a:lnTo>
                    <a:pt x="3305" y="51447"/>
                  </a:lnTo>
                  <a:lnTo>
                    <a:pt x="1001" y="49292"/>
                  </a:lnTo>
                  <a:lnTo>
                    <a:pt x="0" y="47272"/>
                  </a:lnTo>
                  <a:lnTo>
                    <a:pt x="2704" y="44040"/>
                  </a:lnTo>
                  <a:lnTo>
                    <a:pt x="2704" y="41616"/>
                  </a:lnTo>
                  <a:lnTo>
                    <a:pt x="4307" y="37575"/>
                  </a:lnTo>
                  <a:lnTo>
                    <a:pt x="8814" y="44444"/>
                  </a:lnTo>
                  <a:lnTo>
                    <a:pt x="8714" y="46868"/>
                  </a:lnTo>
                  <a:lnTo>
                    <a:pt x="9616" y="48888"/>
                  </a:lnTo>
                  <a:lnTo>
                    <a:pt x="11218" y="49696"/>
                  </a:lnTo>
                  <a:lnTo>
                    <a:pt x="11819" y="51447"/>
                  </a:lnTo>
                  <a:lnTo>
                    <a:pt x="11819" y="54680"/>
                  </a:lnTo>
                  <a:lnTo>
                    <a:pt x="14424" y="57777"/>
                  </a:lnTo>
                  <a:lnTo>
                    <a:pt x="14424" y="59393"/>
                  </a:lnTo>
                  <a:lnTo>
                    <a:pt x="16928" y="64646"/>
                  </a:lnTo>
                  <a:lnTo>
                    <a:pt x="17228" y="67878"/>
                  </a:lnTo>
                  <a:lnTo>
                    <a:pt x="19031" y="70437"/>
                  </a:lnTo>
                  <a:lnTo>
                    <a:pt x="22036" y="68821"/>
                  </a:lnTo>
                  <a:lnTo>
                    <a:pt x="23138" y="69090"/>
                  </a:lnTo>
                  <a:lnTo>
                    <a:pt x="25843" y="64781"/>
                  </a:lnTo>
                  <a:lnTo>
                    <a:pt x="25943" y="63030"/>
                  </a:lnTo>
                  <a:lnTo>
                    <a:pt x="27946" y="62626"/>
                  </a:lnTo>
                  <a:lnTo>
                    <a:pt x="29849" y="57508"/>
                  </a:lnTo>
                  <a:lnTo>
                    <a:pt x="29849" y="53333"/>
                  </a:lnTo>
                  <a:lnTo>
                    <a:pt x="32253" y="49696"/>
                  </a:lnTo>
                  <a:lnTo>
                    <a:pt x="34958" y="49696"/>
                  </a:lnTo>
                  <a:lnTo>
                    <a:pt x="35258" y="46060"/>
                  </a:lnTo>
                  <a:lnTo>
                    <a:pt x="37863" y="43232"/>
                  </a:lnTo>
                  <a:lnTo>
                    <a:pt x="38564" y="47003"/>
                  </a:lnTo>
                  <a:lnTo>
                    <a:pt x="43973" y="44040"/>
                  </a:lnTo>
                  <a:lnTo>
                    <a:pt x="47479" y="40808"/>
                  </a:lnTo>
                  <a:lnTo>
                    <a:pt x="48981" y="42828"/>
                  </a:lnTo>
                  <a:lnTo>
                    <a:pt x="50784" y="41616"/>
                  </a:lnTo>
                  <a:lnTo>
                    <a:pt x="51786" y="43636"/>
                  </a:lnTo>
                  <a:lnTo>
                    <a:pt x="55692" y="40538"/>
                  </a:lnTo>
                  <a:lnTo>
                    <a:pt x="53789" y="38383"/>
                  </a:lnTo>
                  <a:lnTo>
                    <a:pt x="57696" y="35690"/>
                  </a:lnTo>
                  <a:lnTo>
                    <a:pt x="58898" y="37575"/>
                  </a:lnTo>
                  <a:lnTo>
                    <a:pt x="61001" y="32053"/>
                  </a:lnTo>
                  <a:lnTo>
                    <a:pt x="64908" y="34747"/>
                  </a:lnTo>
                  <a:lnTo>
                    <a:pt x="66811" y="36094"/>
                  </a:lnTo>
                  <a:lnTo>
                    <a:pt x="72220" y="31515"/>
                  </a:lnTo>
                  <a:lnTo>
                    <a:pt x="75425" y="27205"/>
                  </a:lnTo>
                  <a:lnTo>
                    <a:pt x="80634" y="26801"/>
                  </a:lnTo>
                  <a:lnTo>
                    <a:pt x="82637" y="22760"/>
                  </a:lnTo>
                  <a:lnTo>
                    <a:pt x="84741" y="21010"/>
                  </a:lnTo>
                  <a:lnTo>
                    <a:pt x="83839" y="18720"/>
                  </a:lnTo>
                  <a:lnTo>
                    <a:pt x="87445" y="14680"/>
                  </a:lnTo>
                  <a:lnTo>
                    <a:pt x="94357" y="16565"/>
                  </a:lnTo>
                  <a:lnTo>
                    <a:pt x="98964" y="20336"/>
                  </a:lnTo>
                  <a:lnTo>
                    <a:pt x="103772" y="18989"/>
                  </a:lnTo>
                  <a:lnTo>
                    <a:pt x="108280" y="15084"/>
                  </a:lnTo>
                  <a:lnTo>
                    <a:pt x="110283" y="15084"/>
                  </a:lnTo>
                  <a:lnTo>
                    <a:pt x="111886" y="8080"/>
                  </a:lnTo>
                  <a:lnTo>
                    <a:pt x="111886" y="457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0" name="Shape 720"/>
            <p:cNvSpPr/>
            <p:nvPr/>
          </p:nvSpPr>
          <p:spPr>
            <a:xfrm>
              <a:off x="4692807" y="2709233"/>
              <a:ext cx="2444700" cy="240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57" y="113840"/>
                  </a:moveTo>
                  <a:lnTo>
                    <a:pt x="27317" y="116700"/>
                  </a:lnTo>
                  <a:lnTo>
                    <a:pt x="27317" y="120000"/>
                  </a:lnTo>
                  <a:lnTo>
                    <a:pt x="30135" y="120000"/>
                  </a:lnTo>
                  <a:lnTo>
                    <a:pt x="30243" y="116700"/>
                  </a:lnTo>
                  <a:lnTo>
                    <a:pt x="33062" y="114720"/>
                  </a:lnTo>
                  <a:lnTo>
                    <a:pt x="33821" y="117690"/>
                  </a:lnTo>
                  <a:lnTo>
                    <a:pt x="39891" y="115490"/>
                  </a:lnTo>
                  <a:lnTo>
                    <a:pt x="43577" y="112740"/>
                  </a:lnTo>
                  <a:lnTo>
                    <a:pt x="45094" y="114170"/>
                  </a:lnTo>
                  <a:lnTo>
                    <a:pt x="46829" y="113400"/>
                  </a:lnTo>
                  <a:lnTo>
                    <a:pt x="48130" y="115050"/>
                  </a:lnTo>
                  <a:lnTo>
                    <a:pt x="52357" y="112520"/>
                  </a:lnTo>
                  <a:lnTo>
                    <a:pt x="50406" y="110760"/>
                  </a:lnTo>
                  <a:lnTo>
                    <a:pt x="54850" y="108560"/>
                  </a:lnTo>
                  <a:lnTo>
                    <a:pt x="55826" y="109880"/>
                  </a:lnTo>
                  <a:lnTo>
                    <a:pt x="58211" y="105591"/>
                  </a:lnTo>
                  <a:lnTo>
                    <a:pt x="64607" y="108780"/>
                  </a:lnTo>
                  <a:lnTo>
                    <a:pt x="70785" y="104821"/>
                  </a:lnTo>
                  <a:lnTo>
                    <a:pt x="73712" y="101631"/>
                  </a:lnTo>
                  <a:lnTo>
                    <a:pt x="79566" y="101301"/>
                  </a:lnTo>
                  <a:lnTo>
                    <a:pt x="81517" y="97891"/>
                  </a:lnTo>
                  <a:lnTo>
                    <a:pt x="83902" y="96351"/>
                  </a:lnTo>
                  <a:lnTo>
                    <a:pt x="82926" y="94592"/>
                  </a:lnTo>
                  <a:lnTo>
                    <a:pt x="86829" y="91292"/>
                  </a:lnTo>
                  <a:lnTo>
                    <a:pt x="94308" y="92942"/>
                  </a:lnTo>
                  <a:lnTo>
                    <a:pt x="98861" y="95912"/>
                  </a:lnTo>
                  <a:lnTo>
                    <a:pt x="104607" y="94922"/>
                  </a:lnTo>
                  <a:lnTo>
                    <a:pt x="109593" y="91402"/>
                  </a:lnTo>
                  <a:lnTo>
                    <a:pt x="111219" y="91622"/>
                  </a:lnTo>
                  <a:lnTo>
                    <a:pt x="113387" y="85792"/>
                  </a:lnTo>
                  <a:lnTo>
                    <a:pt x="113387" y="83043"/>
                  </a:lnTo>
                  <a:lnTo>
                    <a:pt x="116747" y="79523"/>
                  </a:lnTo>
                  <a:lnTo>
                    <a:pt x="115013" y="76113"/>
                  </a:lnTo>
                  <a:lnTo>
                    <a:pt x="116097" y="75123"/>
                  </a:lnTo>
                  <a:lnTo>
                    <a:pt x="118915" y="76773"/>
                  </a:lnTo>
                  <a:lnTo>
                    <a:pt x="120000" y="75233"/>
                  </a:lnTo>
                  <a:lnTo>
                    <a:pt x="118699" y="67644"/>
                  </a:lnTo>
                  <a:lnTo>
                    <a:pt x="119241" y="66324"/>
                  </a:lnTo>
                  <a:lnTo>
                    <a:pt x="117398" y="65224"/>
                  </a:lnTo>
                  <a:lnTo>
                    <a:pt x="115447" y="66214"/>
                  </a:lnTo>
                  <a:lnTo>
                    <a:pt x="112845" y="64564"/>
                  </a:lnTo>
                  <a:lnTo>
                    <a:pt x="110243" y="65004"/>
                  </a:lnTo>
                  <a:lnTo>
                    <a:pt x="106341" y="68194"/>
                  </a:lnTo>
                  <a:lnTo>
                    <a:pt x="102981" y="66214"/>
                  </a:lnTo>
                  <a:lnTo>
                    <a:pt x="102764" y="67534"/>
                  </a:lnTo>
                  <a:lnTo>
                    <a:pt x="100054" y="66544"/>
                  </a:lnTo>
                  <a:lnTo>
                    <a:pt x="96910" y="68194"/>
                  </a:lnTo>
                  <a:lnTo>
                    <a:pt x="92357" y="64894"/>
                  </a:lnTo>
                  <a:lnTo>
                    <a:pt x="88130" y="64674"/>
                  </a:lnTo>
                  <a:lnTo>
                    <a:pt x="83577" y="66324"/>
                  </a:lnTo>
                  <a:lnTo>
                    <a:pt x="81517" y="64014"/>
                  </a:lnTo>
                  <a:lnTo>
                    <a:pt x="80650" y="62034"/>
                  </a:lnTo>
                  <a:lnTo>
                    <a:pt x="75989" y="58625"/>
                  </a:lnTo>
                  <a:lnTo>
                    <a:pt x="75663" y="56095"/>
                  </a:lnTo>
                  <a:lnTo>
                    <a:pt x="74688" y="53785"/>
                  </a:lnTo>
                  <a:lnTo>
                    <a:pt x="76314" y="52465"/>
                  </a:lnTo>
                  <a:lnTo>
                    <a:pt x="77289" y="50815"/>
                  </a:lnTo>
                  <a:lnTo>
                    <a:pt x="76097" y="49715"/>
                  </a:lnTo>
                  <a:lnTo>
                    <a:pt x="76747" y="48175"/>
                  </a:lnTo>
                  <a:lnTo>
                    <a:pt x="79241" y="47846"/>
                  </a:lnTo>
                  <a:lnTo>
                    <a:pt x="80650" y="43556"/>
                  </a:lnTo>
                  <a:lnTo>
                    <a:pt x="82168" y="40476"/>
                  </a:lnTo>
                  <a:lnTo>
                    <a:pt x="79566" y="38276"/>
                  </a:lnTo>
                  <a:lnTo>
                    <a:pt x="77940" y="39926"/>
                  </a:lnTo>
                  <a:lnTo>
                    <a:pt x="77289" y="38606"/>
                  </a:lnTo>
                  <a:lnTo>
                    <a:pt x="77289" y="36296"/>
                  </a:lnTo>
                  <a:lnTo>
                    <a:pt x="75338" y="33877"/>
                  </a:lnTo>
                  <a:lnTo>
                    <a:pt x="76097" y="28597"/>
                  </a:lnTo>
                  <a:lnTo>
                    <a:pt x="74796" y="25077"/>
                  </a:lnTo>
                  <a:lnTo>
                    <a:pt x="77073" y="23758"/>
                  </a:lnTo>
                  <a:lnTo>
                    <a:pt x="75447" y="20788"/>
                  </a:lnTo>
                  <a:lnTo>
                    <a:pt x="76097" y="18368"/>
                  </a:lnTo>
                  <a:lnTo>
                    <a:pt x="72737" y="11769"/>
                  </a:lnTo>
                  <a:lnTo>
                    <a:pt x="72520" y="11219"/>
                  </a:lnTo>
                  <a:lnTo>
                    <a:pt x="71869" y="9899"/>
                  </a:lnTo>
                  <a:lnTo>
                    <a:pt x="72195" y="7919"/>
                  </a:lnTo>
                  <a:lnTo>
                    <a:pt x="70135" y="8469"/>
                  </a:lnTo>
                  <a:lnTo>
                    <a:pt x="69159" y="9789"/>
                  </a:lnTo>
                  <a:lnTo>
                    <a:pt x="67317" y="7809"/>
                  </a:lnTo>
                  <a:lnTo>
                    <a:pt x="65691" y="9789"/>
                  </a:lnTo>
                  <a:lnTo>
                    <a:pt x="61788" y="5279"/>
                  </a:lnTo>
                  <a:lnTo>
                    <a:pt x="58753" y="6819"/>
                  </a:lnTo>
                  <a:lnTo>
                    <a:pt x="54200" y="7259"/>
                  </a:lnTo>
                  <a:lnTo>
                    <a:pt x="54634" y="9569"/>
                  </a:lnTo>
                  <a:lnTo>
                    <a:pt x="54634" y="11109"/>
                  </a:lnTo>
                  <a:lnTo>
                    <a:pt x="56910" y="13748"/>
                  </a:lnTo>
                  <a:lnTo>
                    <a:pt x="57886" y="12428"/>
                  </a:lnTo>
                  <a:lnTo>
                    <a:pt x="58428" y="15728"/>
                  </a:lnTo>
                  <a:lnTo>
                    <a:pt x="61138" y="17488"/>
                  </a:lnTo>
                  <a:lnTo>
                    <a:pt x="61355" y="19138"/>
                  </a:lnTo>
                  <a:lnTo>
                    <a:pt x="59078" y="20678"/>
                  </a:lnTo>
                  <a:lnTo>
                    <a:pt x="59078" y="23098"/>
                  </a:lnTo>
                  <a:lnTo>
                    <a:pt x="56260" y="21778"/>
                  </a:lnTo>
                  <a:lnTo>
                    <a:pt x="53875" y="22438"/>
                  </a:lnTo>
                  <a:lnTo>
                    <a:pt x="52032" y="20018"/>
                  </a:lnTo>
                  <a:lnTo>
                    <a:pt x="49430" y="21668"/>
                  </a:lnTo>
                  <a:lnTo>
                    <a:pt x="49430" y="23428"/>
                  </a:lnTo>
                  <a:lnTo>
                    <a:pt x="48021" y="26727"/>
                  </a:lnTo>
                  <a:lnTo>
                    <a:pt x="44769" y="27937"/>
                  </a:lnTo>
                  <a:lnTo>
                    <a:pt x="45203" y="30577"/>
                  </a:lnTo>
                  <a:lnTo>
                    <a:pt x="43902" y="31897"/>
                  </a:lnTo>
                  <a:lnTo>
                    <a:pt x="42168" y="30907"/>
                  </a:lnTo>
                  <a:lnTo>
                    <a:pt x="42168" y="28377"/>
                  </a:lnTo>
                  <a:lnTo>
                    <a:pt x="39024" y="29367"/>
                  </a:lnTo>
                  <a:lnTo>
                    <a:pt x="37615" y="26397"/>
                  </a:lnTo>
                  <a:lnTo>
                    <a:pt x="38590" y="25407"/>
                  </a:lnTo>
                  <a:lnTo>
                    <a:pt x="40000" y="26067"/>
                  </a:lnTo>
                  <a:lnTo>
                    <a:pt x="42926" y="25957"/>
                  </a:lnTo>
                  <a:lnTo>
                    <a:pt x="41951" y="23978"/>
                  </a:lnTo>
                  <a:lnTo>
                    <a:pt x="43143" y="22108"/>
                  </a:lnTo>
                  <a:lnTo>
                    <a:pt x="45094" y="22108"/>
                  </a:lnTo>
                  <a:lnTo>
                    <a:pt x="47046" y="19798"/>
                  </a:lnTo>
                  <a:lnTo>
                    <a:pt x="45528" y="17818"/>
                  </a:lnTo>
                  <a:lnTo>
                    <a:pt x="42926" y="18698"/>
                  </a:lnTo>
                  <a:lnTo>
                    <a:pt x="39891" y="22108"/>
                  </a:lnTo>
                  <a:lnTo>
                    <a:pt x="38590" y="22108"/>
                  </a:lnTo>
                  <a:lnTo>
                    <a:pt x="39241" y="20128"/>
                  </a:lnTo>
                  <a:lnTo>
                    <a:pt x="36747" y="17158"/>
                  </a:lnTo>
                  <a:lnTo>
                    <a:pt x="35447" y="15178"/>
                  </a:lnTo>
                  <a:lnTo>
                    <a:pt x="41626" y="11879"/>
                  </a:lnTo>
                  <a:lnTo>
                    <a:pt x="41626" y="10779"/>
                  </a:lnTo>
                  <a:lnTo>
                    <a:pt x="43468" y="8909"/>
                  </a:lnTo>
                  <a:lnTo>
                    <a:pt x="44878" y="9239"/>
                  </a:lnTo>
                  <a:lnTo>
                    <a:pt x="47046" y="6489"/>
                  </a:lnTo>
                  <a:lnTo>
                    <a:pt x="48780" y="5609"/>
                  </a:lnTo>
                  <a:lnTo>
                    <a:pt x="50731" y="5609"/>
                  </a:lnTo>
                  <a:lnTo>
                    <a:pt x="51707" y="3519"/>
                  </a:lnTo>
                  <a:lnTo>
                    <a:pt x="53550" y="1979"/>
                  </a:lnTo>
                  <a:lnTo>
                    <a:pt x="52032" y="0"/>
                  </a:lnTo>
                  <a:lnTo>
                    <a:pt x="50406" y="329"/>
                  </a:lnTo>
                  <a:lnTo>
                    <a:pt x="49972" y="2859"/>
                  </a:lnTo>
                  <a:lnTo>
                    <a:pt x="46504" y="5169"/>
                  </a:lnTo>
                  <a:lnTo>
                    <a:pt x="43252" y="3959"/>
                  </a:lnTo>
                  <a:lnTo>
                    <a:pt x="41842" y="4509"/>
                  </a:lnTo>
                  <a:lnTo>
                    <a:pt x="39566" y="3519"/>
                  </a:lnTo>
                  <a:lnTo>
                    <a:pt x="36097" y="4289"/>
                  </a:lnTo>
                  <a:lnTo>
                    <a:pt x="33062" y="6929"/>
                  </a:lnTo>
                  <a:lnTo>
                    <a:pt x="26016" y="7259"/>
                  </a:lnTo>
                  <a:lnTo>
                    <a:pt x="24607" y="5609"/>
                  </a:lnTo>
                  <a:lnTo>
                    <a:pt x="22655" y="5939"/>
                  </a:lnTo>
                  <a:lnTo>
                    <a:pt x="23089" y="7259"/>
                  </a:lnTo>
                  <a:lnTo>
                    <a:pt x="21138" y="9129"/>
                  </a:lnTo>
                  <a:lnTo>
                    <a:pt x="21463" y="11219"/>
                  </a:lnTo>
                  <a:lnTo>
                    <a:pt x="18536" y="12098"/>
                  </a:lnTo>
                  <a:lnTo>
                    <a:pt x="17127" y="13858"/>
                  </a:lnTo>
                  <a:lnTo>
                    <a:pt x="15609" y="12208"/>
                  </a:lnTo>
                  <a:lnTo>
                    <a:pt x="13550" y="14518"/>
                  </a:lnTo>
                  <a:lnTo>
                    <a:pt x="11382" y="18148"/>
                  </a:lnTo>
                  <a:lnTo>
                    <a:pt x="9756" y="18148"/>
                  </a:lnTo>
                  <a:lnTo>
                    <a:pt x="9105" y="20128"/>
                  </a:lnTo>
                  <a:lnTo>
                    <a:pt x="5853" y="19688"/>
                  </a:lnTo>
                  <a:lnTo>
                    <a:pt x="4119" y="22438"/>
                  </a:lnTo>
                  <a:lnTo>
                    <a:pt x="1626" y="23318"/>
                  </a:lnTo>
                  <a:lnTo>
                    <a:pt x="2168" y="25407"/>
                  </a:lnTo>
                  <a:lnTo>
                    <a:pt x="0" y="30577"/>
                  </a:lnTo>
                  <a:lnTo>
                    <a:pt x="5420" y="27937"/>
                  </a:lnTo>
                  <a:lnTo>
                    <a:pt x="12682" y="25627"/>
                  </a:lnTo>
                  <a:lnTo>
                    <a:pt x="12682" y="28377"/>
                  </a:lnTo>
                  <a:lnTo>
                    <a:pt x="16802" y="30247"/>
                  </a:lnTo>
                  <a:lnTo>
                    <a:pt x="16802" y="32337"/>
                  </a:lnTo>
                  <a:lnTo>
                    <a:pt x="17235" y="33877"/>
                  </a:lnTo>
                  <a:lnTo>
                    <a:pt x="14525" y="36296"/>
                  </a:lnTo>
                  <a:lnTo>
                    <a:pt x="12682" y="37836"/>
                  </a:lnTo>
                  <a:lnTo>
                    <a:pt x="12682" y="40146"/>
                  </a:lnTo>
                  <a:lnTo>
                    <a:pt x="13875" y="43776"/>
                  </a:lnTo>
                  <a:lnTo>
                    <a:pt x="16802" y="43776"/>
                  </a:lnTo>
                  <a:lnTo>
                    <a:pt x="22113" y="42456"/>
                  </a:lnTo>
                  <a:lnTo>
                    <a:pt x="26666" y="39926"/>
                  </a:lnTo>
                  <a:lnTo>
                    <a:pt x="27642" y="42126"/>
                  </a:lnTo>
                  <a:lnTo>
                    <a:pt x="25691" y="45206"/>
                  </a:lnTo>
                  <a:lnTo>
                    <a:pt x="26341" y="47846"/>
                  </a:lnTo>
                  <a:lnTo>
                    <a:pt x="27859" y="48065"/>
                  </a:lnTo>
                  <a:lnTo>
                    <a:pt x="27859" y="49165"/>
                  </a:lnTo>
                  <a:lnTo>
                    <a:pt x="25691" y="49495"/>
                  </a:lnTo>
                  <a:lnTo>
                    <a:pt x="25257" y="52355"/>
                  </a:lnTo>
                  <a:lnTo>
                    <a:pt x="29485" y="52795"/>
                  </a:lnTo>
                  <a:lnTo>
                    <a:pt x="33170" y="53345"/>
                  </a:lnTo>
                  <a:lnTo>
                    <a:pt x="37073" y="53015"/>
                  </a:lnTo>
                  <a:lnTo>
                    <a:pt x="37615" y="55985"/>
                  </a:lnTo>
                  <a:lnTo>
                    <a:pt x="36097" y="58735"/>
                  </a:lnTo>
                  <a:lnTo>
                    <a:pt x="34146" y="56645"/>
                  </a:lnTo>
                  <a:lnTo>
                    <a:pt x="32845" y="58075"/>
                  </a:lnTo>
                  <a:lnTo>
                    <a:pt x="34363" y="59945"/>
                  </a:lnTo>
                  <a:lnTo>
                    <a:pt x="33062" y="65224"/>
                  </a:lnTo>
                  <a:lnTo>
                    <a:pt x="31869" y="67314"/>
                  </a:lnTo>
                  <a:lnTo>
                    <a:pt x="33387" y="69844"/>
                  </a:lnTo>
                  <a:lnTo>
                    <a:pt x="33387" y="73803"/>
                  </a:lnTo>
                  <a:lnTo>
                    <a:pt x="36097" y="74903"/>
                  </a:lnTo>
                  <a:lnTo>
                    <a:pt x="38915" y="77873"/>
                  </a:lnTo>
                  <a:lnTo>
                    <a:pt x="37940" y="82493"/>
                  </a:lnTo>
                  <a:lnTo>
                    <a:pt x="35013" y="81063"/>
                  </a:lnTo>
                  <a:lnTo>
                    <a:pt x="34037" y="83483"/>
                  </a:lnTo>
                  <a:lnTo>
                    <a:pt x="34363" y="88762"/>
                  </a:lnTo>
                  <a:lnTo>
                    <a:pt x="32520" y="90632"/>
                  </a:lnTo>
                  <a:lnTo>
                    <a:pt x="30785" y="89422"/>
                  </a:lnTo>
                  <a:lnTo>
                    <a:pt x="28184" y="93052"/>
                  </a:lnTo>
                  <a:lnTo>
                    <a:pt x="29268" y="98881"/>
                  </a:lnTo>
                  <a:lnTo>
                    <a:pt x="26883" y="101851"/>
                  </a:lnTo>
                  <a:lnTo>
                    <a:pt x="27317" y="105481"/>
                  </a:lnTo>
                  <a:lnTo>
                    <a:pt x="26991" y="107791"/>
                  </a:lnTo>
                  <a:lnTo>
                    <a:pt x="25040" y="107461"/>
                  </a:lnTo>
                  <a:lnTo>
                    <a:pt x="25040" y="109440"/>
                  </a:lnTo>
                  <a:lnTo>
                    <a:pt x="26016" y="111420"/>
                  </a:lnTo>
                  <a:lnTo>
                    <a:pt x="25257" y="11384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1" name="Shape 721"/>
            <p:cNvSpPr/>
            <p:nvPr/>
          </p:nvSpPr>
          <p:spPr>
            <a:xfrm>
              <a:off x="6985667" y="3782600"/>
              <a:ext cx="232200" cy="257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71" y="104615"/>
                  </a:moveTo>
                  <a:lnTo>
                    <a:pt x="91428" y="83076"/>
                  </a:lnTo>
                  <a:lnTo>
                    <a:pt x="96000" y="51282"/>
                  </a:lnTo>
                  <a:lnTo>
                    <a:pt x="120000" y="27692"/>
                  </a:lnTo>
                  <a:lnTo>
                    <a:pt x="85714" y="18461"/>
                  </a:lnTo>
                  <a:lnTo>
                    <a:pt x="54857" y="27692"/>
                  </a:lnTo>
                  <a:lnTo>
                    <a:pt x="40000" y="11282"/>
                  </a:lnTo>
                  <a:lnTo>
                    <a:pt x="17142" y="18461"/>
                  </a:lnTo>
                  <a:lnTo>
                    <a:pt x="16000" y="0"/>
                  </a:lnTo>
                  <a:lnTo>
                    <a:pt x="0" y="14358"/>
                  </a:lnTo>
                  <a:lnTo>
                    <a:pt x="6857" y="55384"/>
                  </a:lnTo>
                  <a:lnTo>
                    <a:pt x="24000" y="73846"/>
                  </a:lnTo>
                  <a:lnTo>
                    <a:pt x="24000" y="86153"/>
                  </a:lnTo>
                  <a:lnTo>
                    <a:pt x="53714" y="110769"/>
                  </a:lnTo>
                  <a:lnTo>
                    <a:pt x="72000" y="120000"/>
                  </a:lnTo>
                  <a:lnTo>
                    <a:pt x="98285" y="120000"/>
                  </a:lnTo>
                  <a:lnTo>
                    <a:pt x="108571" y="10461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6766256" y="3451628"/>
              <a:ext cx="528300" cy="587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150" y="97443"/>
                  </a:moveTo>
                  <a:lnTo>
                    <a:pt x="52217" y="113684"/>
                  </a:lnTo>
                  <a:lnTo>
                    <a:pt x="63263" y="120000"/>
                  </a:lnTo>
                  <a:lnTo>
                    <a:pt x="72301" y="115939"/>
                  </a:lnTo>
                  <a:lnTo>
                    <a:pt x="59748" y="104210"/>
                  </a:lnTo>
                  <a:lnTo>
                    <a:pt x="61255" y="99699"/>
                  </a:lnTo>
                  <a:lnTo>
                    <a:pt x="52217" y="91578"/>
                  </a:lnTo>
                  <a:lnTo>
                    <a:pt x="49707" y="72631"/>
                  </a:lnTo>
                  <a:lnTo>
                    <a:pt x="56736" y="67669"/>
                  </a:lnTo>
                  <a:lnTo>
                    <a:pt x="58242" y="74436"/>
                  </a:lnTo>
                  <a:lnTo>
                    <a:pt x="69288" y="73082"/>
                  </a:lnTo>
                  <a:lnTo>
                    <a:pt x="74811" y="79849"/>
                  </a:lnTo>
                  <a:lnTo>
                    <a:pt x="88368" y="74436"/>
                  </a:lnTo>
                  <a:lnTo>
                    <a:pt x="86861" y="69924"/>
                  </a:lnTo>
                  <a:lnTo>
                    <a:pt x="91882" y="63609"/>
                  </a:lnTo>
                  <a:lnTo>
                    <a:pt x="81338" y="55488"/>
                  </a:lnTo>
                  <a:lnTo>
                    <a:pt x="92887" y="46917"/>
                  </a:lnTo>
                  <a:lnTo>
                    <a:pt x="118995" y="40601"/>
                  </a:lnTo>
                  <a:lnTo>
                    <a:pt x="115983" y="26616"/>
                  </a:lnTo>
                  <a:lnTo>
                    <a:pt x="120000" y="15789"/>
                  </a:lnTo>
                  <a:lnTo>
                    <a:pt x="94895" y="23909"/>
                  </a:lnTo>
                  <a:lnTo>
                    <a:pt x="85857" y="13082"/>
                  </a:lnTo>
                  <a:lnTo>
                    <a:pt x="85857" y="4060"/>
                  </a:lnTo>
                  <a:lnTo>
                    <a:pt x="75313" y="1353"/>
                  </a:lnTo>
                  <a:lnTo>
                    <a:pt x="75313" y="8120"/>
                  </a:lnTo>
                  <a:lnTo>
                    <a:pt x="58242" y="8120"/>
                  </a:lnTo>
                  <a:lnTo>
                    <a:pt x="56736" y="0"/>
                  </a:lnTo>
                  <a:lnTo>
                    <a:pt x="41673" y="13533"/>
                  </a:lnTo>
                  <a:lnTo>
                    <a:pt x="17573" y="10375"/>
                  </a:lnTo>
                  <a:lnTo>
                    <a:pt x="10041" y="17142"/>
                  </a:lnTo>
                  <a:lnTo>
                    <a:pt x="0" y="20300"/>
                  </a:lnTo>
                  <a:lnTo>
                    <a:pt x="1004" y="26616"/>
                  </a:lnTo>
                  <a:lnTo>
                    <a:pt x="13054" y="22556"/>
                  </a:lnTo>
                  <a:lnTo>
                    <a:pt x="32635" y="21654"/>
                  </a:lnTo>
                  <a:lnTo>
                    <a:pt x="33138" y="33383"/>
                  </a:lnTo>
                  <a:lnTo>
                    <a:pt x="27112" y="43308"/>
                  </a:lnTo>
                  <a:lnTo>
                    <a:pt x="31129" y="48270"/>
                  </a:lnTo>
                  <a:lnTo>
                    <a:pt x="43179" y="42857"/>
                  </a:lnTo>
                  <a:lnTo>
                    <a:pt x="43179" y="56842"/>
                  </a:lnTo>
                  <a:lnTo>
                    <a:pt x="38661" y="72631"/>
                  </a:lnTo>
                  <a:lnTo>
                    <a:pt x="40167" y="84812"/>
                  </a:lnTo>
                  <a:lnTo>
                    <a:pt x="36150" y="9744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3" name="Shape 723"/>
            <p:cNvSpPr/>
            <p:nvPr/>
          </p:nvSpPr>
          <p:spPr>
            <a:xfrm>
              <a:off x="6506617" y="3555857"/>
              <a:ext cx="489900" cy="522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324" y="47088"/>
                  </a:moveTo>
                  <a:lnTo>
                    <a:pt x="17837" y="36962"/>
                  </a:lnTo>
                  <a:lnTo>
                    <a:pt x="5405" y="48607"/>
                  </a:lnTo>
                  <a:lnTo>
                    <a:pt x="7027" y="65316"/>
                  </a:lnTo>
                  <a:lnTo>
                    <a:pt x="0" y="75949"/>
                  </a:lnTo>
                  <a:lnTo>
                    <a:pt x="5405" y="93164"/>
                  </a:lnTo>
                  <a:lnTo>
                    <a:pt x="2162" y="104810"/>
                  </a:lnTo>
                  <a:lnTo>
                    <a:pt x="15135" y="103797"/>
                  </a:lnTo>
                  <a:lnTo>
                    <a:pt x="39459" y="120000"/>
                  </a:lnTo>
                  <a:lnTo>
                    <a:pt x="55135" y="112405"/>
                  </a:lnTo>
                  <a:lnTo>
                    <a:pt x="68648" y="117468"/>
                  </a:lnTo>
                  <a:lnTo>
                    <a:pt x="68648" y="110886"/>
                  </a:lnTo>
                  <a:lnTo>
                    <a:pt x="86486" y="120000"/>
                  </a:lnTo>
                  <a:lnTo>
                    <a:pt x="105405" y="106329"/>
                  </a:lnTo>
                  <a:lnTo>
                    <a:pt x="120000" y="103797"/>
                  </a:lnTo>
                  <a:lnTo>
                    <a:pt x="102702" y="85063"/>
                  </a:lnTo>
                  <a:lnTo>
                    <a:pt x="107027" y="71392"/>
                  </a:lnTo>
                  <a:lnTo>
                    <a:pt x="105405" y="57721"/>
                  </a:lnTo>
                  <a:lnTo>
                    <a:pt x="110270" y="39493"/>
                  </a:lnTo>
                  <a:lnTo>
                    <a:pt x="110810" y="24303"/>
                  </a:lnTo>
                  <a:lnTo>
                    <a:pt x="99459" y="29367"/>
                  </a:lnTo>
                  <a:lnTo>
                    <a:pt x="91351" y="25822"/>
                  </a:lnTo>
                  <a:lnTo>
                    <a:pt x="99459" y="12658"/>
                  </a:lnTo>
                  <a:lnTo>
                    <a:pt x="98918" y="0"/>
                  </a:lnTo>
                  <a:lnTo>
                    <a:pt x="76216" y="0"/>
                  </a:lnTo>
                  <a:lnTo>
                    <a:pt x="55675" y="7594"/>
                  </a:lnTo>
                  <a:lnTo>
                    <a:pt x="48648" y="2025"/>
                  </a:lnTo>
                  <a:lnTo>
                    <a:pt x="36216" y="11139"/>
                  </a:lnTo>
                  <a:lnTo>
                    <a:pt x="44324" y="21772"/>
                  </a:lnTo>
                  <a:lnTo>
                    <a:pt x="30810" y="29367"/>
                  </a:lnTo>
                  <a:lnTo>
                    <a:pt x="24324" y="4708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4" name="Shape 724"/>
            <p:cNvSpPr/>
            <p:nvPr/>
          </p:nvSpPr>
          <p:spPr>
            <a:xfrm>
              <a:off x="6170185" y="2820775"/>
              <a:ext cx="1060500" cy="1219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250" y="13887"/>
                  </a:moveTo>
                  <a:lnTo>
                    <a:pt x="11750" y="11283"/>
                  </a:lnTo>
                  <a:lnTo>
                    <a:pt x="4250" y="12368"/>
                  </a:lnTo>
                  <a:lnTo>
                    <a:pt x="0" y="12585"/>
                  </a:lnTo>
                  <a:lnTo>
                    <a:pt x="8000" y="25388"/>
                  </a:lnTo>
                  <a:lnTo>
                    <a:pt x="6750" y="30813"/>
                  </a:lnTo>
                  <a:lnTo>
                    <a:pt x="11000" y="36455"/>
                  </a:lnTo>
                  <a:lnTo>
                    <a:pt x="5250" y="38408"/>
                  </a:lnTo>
                  <a:lnTo>
                    <a:pt x="8250" y="45786"/>
                  </a:lnTo>
                  <a:lnTo>
                    <a:pt x="6500" y="56202"/>
                  </a:lnTo>
                  <a:lnTo>
                    <a:pt x="11000" y="60542"/>
                  </a:lnTo>
                  <a:lnTo>
                    <a:pt x="10500" y="65316"/>
                  </a:lnTo>
                  <a:lnTo>
                    <a:pt x="12500" y="67703"/>
                  </a:lnTo>
                  <a:lnTo>
                    <a:pt x="15500" y="64448"/>
                  </a:lnTo>
                  <a:lnTo>
                    <a:pt x="21750" y="69656"/>
                  </a:lnTo>
                  <a:lnTo>
                    <a:pt x="18000" y="75732"/>
                  </a:lnTo>
                  <a:lnTo>
                    <a:pt x="15000" y="83544"/>
                  </a:lnTo>
                  <a:lnTo>
                    <a:pt x="9500" y="83978"/>
                  </a:lnTo>
                  <a:lnTo>
                    <a:pt x="8250" y="87233"/>
                  </a:lnTo>
                  <a:lnTo>
                    <a:pt x="11000" y="89186"/>
                  </a:lnTo>
                  <a:lnTo>
                    <a:pt x="8000" y="93743"/>
                  </a:lnTo>
                  <a:lnTo>
                    <a:pt x="5000" y="95045"/>
                  </a:lnTo>
                  <a:lnTo>
                    <a:pt x="7250" y="100470"/>
                  </a:lnTo>
                  <a:lnTo>
                    <a:pt x="8250" y="105027"/>
                  </a:lnTo>
                  <a:lnTo>
                    <a:pt x="18750" y="111537"/>
                  </a:lnTo>
                  <a:lnTo>
                    <a:pt x="20000" y="115226"/>
                  </a:lnTo>
                  <a:lnTo>
                    <a:pt x="25250" y="120000"/>
                  </a:lnTo>
                  <a:lnTo>
                    <a:pt x="33750" y="116745"/>
                  </a:lnTo>
                  <a:lnTo>
                    <a:pt x="38750" y="116528"/>
                  </a:lnTo>
                  <a:lnTo>
                    <a:pt x="40250" y="112188"/>
                  </a:lnTo>
                  <a:lnTo>
                    <a:pt x="38000" y="103725"/>
                  </a:lnTo>
                  <a:lnTo>
                    <a:pt x="41000" y="100253"/>
                  </a:lnTo>
                  <a:lnTo>
                    <a:pt x="40250" y="93092"/>
                  </a:lnTo>
                  <a:lnTo>
                    <a:pt x="46250" y="88535"/>
                  </a:lnTo>
                  <a:lnTo>
                    <a:pt x="48750" y="92441"/>
                  </a:lnTo>
                  <a:lnTo>
                    <a:pt x="52500" y="84195"/>
                  </a:lnTo>
                  <a:lnTo>
                    <a:pt x="58500" y="81591"/>
                  </a:lnTo>
                  <a:lnTo>
                    <a:pt x="54750" y="77034"/>
                  </a:lnTo>
                  <a:lnTo>
                    <a:pt x="60000" y="72911"/>
                  </a:lnTo>
                  <a:lnTo>
                    <a:pt x="63500" y="75732"/>
                  </a:lnTo>
                  <a:lnTo>
                    <a:pt x="68000" y="73779"/>
                  </a:lnTo>
                  <a:lnTo>
                    <a:pt x="68000" y="71609"/>
                  </a:lnTo>
                  <a:lnTo>
                    <a:pt x="72500" y="70524"/>
                  </a:lnTo>
                  <a:lnTo>
                    <a:pt x="76250" y="66618"/>
                  </a:lnTo>
                  <a:lnTo>
                    <a:pt x="88250" y="68571"/>
                  </a:lnTo>
                  <a:lnTo>
                    <a:pt x="96750" y="60759"/>
                  </a:lnTo>
                  <a:lnTo>
                    <a:pt x="96750" y="65316"/>
                  </a:lnTo>
                  <a:lnTo>
                    <a:pt x="105000" y="65316"/>
                  </a:lnTo>
                  <a:lnTo>
                    <a:pt x="105000" y="62495"/>
                  </a:lnTo>
                  <a:lnTo>
                    <a:pt x="111000" y="64014"/>
                  </a:lnTo>
                  <a:lnTo>
                    <a:pt x="110750" y="68354"/>
                  </a:lnTo>
                  <a:lnTo>
                    <a:pt x="120000" y="62495"/>
                  </a:lnTo>
                  <a:lnTo>
                    <a:pt x="107000" y="51645"/>
                  </a:lnTo>
                  <a:lnTo>
                    <a:pt x="101250" y="52947"/>
                  </a:lnTo>
                  <a:lnTo>
                    <a:pt x="98000" y="49692"/>
                  </a:lnTo>
                  <a:lnTo>
                    <a:pt x="102500" y="46871"/>
                  </a:lnTo>
                  <a:lnTo>
                    <a:pt x="100500" y="43616"/>
                  </a:lnTo>
                  <a:lnTo>
                    <a:pt x="109500" y="38625"/>
                  </a:lnTo>
                  <a:lnTo>
                    <a:pt x="107250" y="35804"/>
                  </a:lnTo>
                  <a:lnTo>
                    <a:pt x="102500" y="38625"/>
                  </a:lnTo>
                  <a:lnTo>
                    <a:pt x="99750" y="34068"/>
                  </a:lnTo>
                  <a:lnTo>
                    <a:pt x="94500" y="32549"/>
                  </a:lnTo>
                  <a:lnTo>
                    <a:pt x="87500" y="27558"/>
                  </a:lnTo>
                  <a:lnTo>
                    <a:pt x="84000" y="11283"/>
                  </a:lnTo>
                  <a:lnTo>
                    <a:pt x="80250" y="6726"/>
                  </a:lnTo>
                  <a:lnTo>
                    <a:pt x="80250" y="2820"/>
                  </a:lnTo>
                  <a:lnTo>
                    <a:pt x="74250" y="0"/>
                  </a:lnTo>
                  <a:lnTo>
                    <a:pt x="71000" y="3254"/>
                  </a:lnTo>
                  <a:lnTo>
                    <a:pt x="66500" y="7377"/>
                  </a:lnTo>
                  <a:lnTo>
                    <a:pt x="64500" y="14538"/>
                  </a:lnTo>
                  <a:lnTo>
                    <a:pt x="61250" y="15623"/>
                  </a:lnTo>
                  <a:lnTo>
                    <a:pt x="57000" y="11934"/>
                  </a:lnTo>
                  <a:lnTo>
                    <a:pt x="61250" y="9764"/>
                  </a:lnTo>
                  <a:lnTo>
                    <a:pt x="59000" y="7160"/>
                  </a:lnTo>
                  <a:lnTo>
                    <a:pt x="48500" y="9764"/>
                  </a:lnTo>
                  <a:lnTo>
                    <a:pt x="45500" y="5424"/>
                  </a:lnTo>
                  <a:lnTo>
                    <a:pt x="39500" y="6509"/>
                  </a:lnTo>
                  <a:lnTo>
                    <a:pt x="39750" y="10632"/>
                  </a:lnTo>
                  <a:lnTo>
                    <a:pt x="33750" y="11283"/>
                  </a:lnTo>
                  <a:lnTo>
                    <a:pt x="32750" y="6726"/>
                  </a:lnTo>
                  <a:lnTo>
                    <a:pt x="28500" y="2169"/>
                  </a:lnTo>
                  <a:lnTo>
                    <a:pt x="21500" y="4773"/>
                  </a:lnTo>
                  <a:lnTo>
                    <a:pt x="22500" y="8679"/>
                  </a:lnTo>
                  <a:lnTo>
                    <a:pt x="17250" y="1388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5" name="Shape 725"/>
            <p:cNvSpPr/>
            <p:nvPr/>
          </p:nvSpPr>
          <p:spPr>
            <a:xfrm>
              <a:off x="5976371" y="2039980"/>
              <a:ext cx="1140900" cy="112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030" y="71154"/>
                  </a:moveTo>
                  <a:lnTo>
                    <a:pt x="30174" y="76086"/>
                  </a:lnTo>
                  <a:lnTo>
                    <a:pt x="29245" y="79138"/>
                  </a:lnTo>
                  <a:lnTo>
                    <a:pt x="24371" y="79138"/>
                  </a:lnTo>
                  <a:lnTo>
                    <a:pt x="19497" y="87592"/>
                  </a:lnTo>
                  <a:lnTo>
                    <a:pt x="19497" y="92289"/>
                  </a:lnTo>
                  <a:lnTo>
                    <a:pt x="21818" y="96751"/>
                  </a:lnTo>
                  <a:lnTo>
                    <a:pt x="32030" y="95342"/>
                  </a:lnTo>
                  <a:lnTo>
                    <a:pt x="36905" y="97925"/>
                  </a:lnTo>
                  <a:lnTo>
                    <a:pt x="41315" y="92289"/>
                  </a:lnTo>
                  <a:lnTo>
                    <a:pt x="40386" y="88297"/>
                  </a:lnTo>
                  <a:lnTo>
                    <a:pt x="47350" y="85244"/>
                  </a:lnTo>
                  <a:lnTo>
                    <a:pt x="50831" y="90410"/>
                  </a:lnTo>
                  <a:lnTo>
                    <a:pt x="52224" y="95342"/>
                  </a:lnTo>
                  <a:lnTo>
                    <a:pt x="57330" y="94637"/>
                  </a:lnTo>
                  <a:lnTo>
                    <a:pt x="57330" y="90176"/>
                  </a:lnTo>
                  <a:lnTo>
                    <a:pt x="62669" y="88767"/>
                  </a:lnTo>
                  <a:lnTo>
                    <a:pt x="65454" y="93933"/>
                  </a:lnTo>
                  <a:lnTo>
                    <a:pt x="75899" y="90880"/>
                  </a:lnTo>
                  <a:lnTo>
                    <a:pt x="77292" y="93933"/>
                  </a:lnTo>
                  <a:lnTo>
                    <a:pt x="73346" y="95107"/>
                  </a:lnTo>
                  <a:lnTo>
                    <a:pt x="76827" y="100039"/>
                  </a:lnTo>
                  <a:lnTo>
                    <a:pt x="79613" y="99334"/>
                  </a:lnTo>
                  <a:lnTo>
                    <a:pt x="82398" y="90880"/>
                  </a:lnTo>
                  <a:lnTo>
                    <a:pt x="89129" y="83835"/>
                  </a:lnTo>
                  <a:lnTo>
                    <a:pt x="95628" y="86183"/>
                  </a:lnTo>
                  <a:lnTo>
                    <a:pt x="94700" y="90176"/>
                  </a:lnTo>
                  <a:lnTo>
                    <a:pt x="98181" y="94403"/>
                  </a:lnTo>
                  <a:lnTo>
                    <a:pt x="101199" y="112720"/>
                  </a:lnTo>
                  <a:lnTo>
                    <a:pt x="107930" y="118356"/>
                  </a:lnTo>
                  <a:lnTo>
                    <a:pt x="113733" y="120000"/>
                  </a:lnTo>
                  <a:lnTo>
                    <a:pt x="113500" y="112015"/>
                  </a:lnTo>
                  <a:lnTo>
                    <a:pt x="110947" y="107788"/>
                  </a:lnTo>
                  <a:lnTo>
                    <a:pt x="112340" y="105675"/>
                  </a:lnTo>
                  <a:lnTo>
                    <a:pt x="112108" y="102387"/>
                  </a:lnTo>
                  <a:lnTo>
                    <a:pt x="112108" y="100039"/>
                  </a:lnTo>
                  <a:lnTo>
                    <a:pt x="109555" y="96751"/>
                  </a:lnTo>
                  <a:lnTo>
                    <a:pt x="113036" y="93933"/>
                  </a:lnTo>
                  <a:lnTo>
                    <a:pt x="109555" y="81956"/>
                  </a:lnTo>
                  <a:lnTo>
                    <a:pt x="116286" y="79608"/>
                  </a:lnTo>
                  <a:lnTo>
                    <a:pt x="120000" y="70684"/>
                  </a:lnTo>
                  <a:lnTo>
                    <a:pt x="112804" y="72798"/>
                  </a:lnTo>
                  <a:lnTo>
                    <a:pt x="113036" y="69275"/>
                  </a:lnTo>
                  <a:lnTo>
                    <a:pt x="110715" y="63639"/>
                  </a:lnTo>
                  <a:lnTo>
                    <a:pt x="108858" y="54246"/>
                  </a:lnTo>
                  <a:lnTo>
                    <a:pt x="105841" y="54481"/>
                  </a:lnTo>
                  <a:lnTo>
                    <a:pt x="109555" y="48610"/>
                  </a:lnTo>
                  <a:lnTo>
                    <a:pt x="107234" y="46497"/>
                  </a:lnTo>
                  <a:lnTo>
                    <a:pt x="107466" y="40861"/>
                  </a:lnTo>
                  <a:lnTo>
                    <a:pt x="105145" y="37573"/>
                  </a:lnTo>
                  <a:lnTo>
                    <a:pt x="106769" y="34050"/>
                  </a:lnTo>
                  <a:lnTo>
                    <a:pt x="104680" y="26066"/>
                  </a:lnTo>
                  <a:lnTo>
                    <a:pt x="113036" y="18551"/>
                  </a:lnTo>
                  <a:lnTo>
                    <a:pt x="115589" y="10097"/>
                  </a:lnTo>
                  <a:lnTo>
                    <a:pt x="110251" y="7984"/>
                  </a:lnTo>
                  <a:lnTo>
                    <a:pt x="106769" y="9863"/>
                  </a:lnTo>
                  <a:lnTo>
                    <a:pt x="98413" y="10097"/>
                  </a:lnTo>
                  <a:lnTo>
                    <a:pt x="94235" y="6340"/>
                  </a:lnTo>
                  <a:lnTo>
                    <a:pt x="94235" y="1643"/>
                  </a:lnTo>
                  <a:lnTo>
                    <a:pt x="88665" y="1409"/>
                  </a:lnTo>
                  <a:lnTo>
                    <a:pt x="82862" y="3757"/>
                  </a:lnTo>
                  <a:lnTo>
                    <a:pt x="79613" y="0"/>
                  </a:lnTo>
                  <a:lnTo>
                    <a:pt x="72649" y="5166"/>
                  </a:lnTo>
                  <a:lnTo>
                    <a:pt x="66382" y="6340"/>
                  </a:lnTo>
                  <a:lnTo>
                    <a:pt x="61508" y="15029"/>
                  </a:lnTo>
                  <a:lnTo>
                    <a:pt x="55009" y="14090"/>
                  </a:lnTo>
                  <a:lnTo>
                    <a:pt x="50135" y="17847"/>
                  </a:lnTo>
                  <a:lnTo>
                    <a:pt x="40618" y="15029"/>
                  </a:lnTo>
                  <a:lnTo>
                    <a:pt x="36441" y="18317"/>
                  </a:lnTo>
                  <a:lnTo>
                    <a:pt x="32030" y="17612"/>
                  </a:lnTo>
                  <a:lnTo>
                    <a:pt x="32030" y="10567"/>
                  </a:lnTo>
                  <a:lnTo>
                    <a:pt x="28085" y="7749"/>
                  </a:lnTo>
                  <a:lnTo>
                    <a:pt x="21586" y="8688"/>
                  </a:lnTo>
                  <a:lnTo>
                    <a:pt x="17640" y="8688"/>
                  </a:lnTo>
                  <a:lnTo>
                    <a:pt x="14158" y="15029"/>
                  </a:lnTo>
                  <a:lnTo>
                    <a:pt x="5106" y="19256"/>
                  </a:lnTo>
                  <a:lnTo>
                    <a:pt x="0" y="21369"/>
                  </a:lnTo>
                  <a:lnTo>
                    <a:pt x="11837" y="26066"/>
                  </a:lnTo>
                  <a:lnTo>
                    <a:pt x="13230" y="33346"/>
                  </a:lnTo>
                  <a:lnTo>
                    <a:pt x="19032" y="26771"/>
                  </a:lnTo>
                  <a:lnTo>
                    <a:pt x="19032" y="22778"/>
                  </a:lnTo>
                  <a:lnTo>
                    <a:pt x="23210" y="22778"/>
                  </a:lnTo>
                  <a:lnTo>
                    <a:pt x="31566" y="35459"/>
                  </a:lnTo>
                  <a:lnTo>
                    <a:pt x="39690" y="34755"/>
                  </a:lnTo>
                  <a:lnTo>
                    <a:pt x="39690" y="40391"/>
                  </a:lnTo>
                  <a:lnTo>
                    <a:pt x="44564" y="42504"/>
                  </a:lnTo>
                  <a:lnTo>
                    <a:pt x="45493" y="52133"/>
                  </a:lnTo>
                  <a:lnTo>
                    <a:pt x="50367" y="57769"/>
                  </a:lnTo>
                  <a:lnTo>
                    <a:pt x="53152" y="60587"/>
                  </a:lnTo>
                  <a:lnTo>
                    <a:pt x="50135" y="66457"/>
                  </a:lnTo>
                  <a:lnTo>
                    <a:pt x="46885" y="69041"/>
                  </a:lnTo>
                  <a:lnTo>
                    <a:pt x="46885" y="72093"/>
                  </a:lnTo>
                  <a:lnTo>
                    <a:pt x="41083" y="76790"/>
                  </a:lnTo>
                  <a:lnTo>
                    <a:pt x="38994" y="72563"/>
                  </a:lnTo>
                  <a:lnTo>
                    <a:pt x="32030" y="7115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6" name="Shape 726"/>
            <p:cNvSpPr/>
            <p:nvPr/>
          </p:nvSpPr>
          <p:spPr>
            <a:xfrm>
              <a:off x="5415041" y="2350833"/>
              <a:ext cx="1065900" cy="100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813" y="34889"/>
                  </a:moveTo>
                  <a:lnTo>
                    <a:pt x="34285" y="39911"/>
                  </a:lnTo>
                  <a:lnTo>
                    <a:pt x="37763" y="42290"/>
                  </a:lnTo>
                  <a:lnTo>
                    <a:pt x="41490" y="47841"/>
                  </a:lnTo>
                  <a:lnTo>
                    <a:pt x="37267" y="51541"/>
                  </a:lnTo>
                  <a:lnTo>
                    <a:pt x="34782" y="57092"/>
                  </a:lnTo>
                  <a:lnTo>
                    <a:pt x="30310" y="56299"/>
                  </a:lnTo>
                  <a:lnTo>
                    <a:pt x="26583" y="58678"/>
                  </a:lnTo>
                  <a:lnTo>
                    <a:pt x="21614" y="65022"/>
                  </a:lnTo>
                  <a:lnTo>
                    <a:pt x="18633" y="64229"/>
                  </a:lnTo>
                  <a:lnTo>
                    <a:pt x="13416" y="69251"/>
                  </a:lnTo>
                  <a:lnTo>
                    <a:pt x="14161" y="72158"/>
                  </a:lnTo>
                  <a:lnTo>
                    <a:pt x="0" y="79559"/>
                  </a:lnTo>
                  <a:lnTo>
                    <a:pt x="8198" y="91189"/>
                  </a:lnTo>
                  <a:lnTo>
                    <a:pt x="6708" y="95947"/>
                  </a:lnTo>
                  <a:lnTo>
                    <a:pt x="10434" y="95947"/>
                  </a:lnTo>
                  <a:lnTo>
                    <a:pt x="16397" y="88017"/>
                  </a:lnTo>
                  <a:lnTo>
                    <a:pt x="23105" y="85903"/>
                  </a:lnTo>
                  <a:lnTo>
                    <a:pt x="25838" y="90660"/>
                  </a:lnTo>
                  <a:lnTo>
                    <a:pt x="21614" y="96211"/>
                  </a:lnTo>
                  <a:lnTo>
                    <a:pt x="17639" y="96211"/>
                  </a:lnTo>
                  <a:lnTo>
                    <a:pt x="14906" y="101497"/>
                  </a:lnTo>
                  <a:lnTo>
                    <a:pt x="17639" y="105726"/>
                  </a:lnTo>
                  <a:lnTo>
                    <a:pt x="9689" y="105462"/>
                  </a:lnTo>
                  <a:lnTo>
                    <a:pt x="6459" y="103876"/>
                  </a:lnTo>
                  <a:lnTo>
                    <a:pt x="4223" y="106519"/>
                  </a:lnTo>
                  <a:lnTo>
                    <a:pt x="8198" y="113656"/>
                  </a:lnTo>
                  <a:lnTo>
                    <a:pt x="15403" y="111013"/>
                  </a:lnTo>
                  <a:lnTo>
                    <a:pt x="15652" y="117621"/>
                  </a:lnTo>
                  <a:lnTo>
                    <a:pt x="18633" y="120000"/>
                  </a:lnTo>
                  <a:lnTo>
                    <a:pt x="22360" y="116563"/>
                  </a:lnTo>
                  <a:lnTo>
                    <a:pt x="21366" y="109427"/>
                  </a:lnTo>
                  <a:lnTo>
                    <a:pt x="28819" y="107841"/>
                  </a:lnTo>
                  <a:lnTo>
                    <a:pt x="32049" y="99383"/>
                  </a:lnTo>
                  <a:lnTo>
                    <a:pt x="31801" y="94625"/>
                  </a:lnTo>
                  <a:lnTo>
                    <a:pt x="37763" y="91453"/>
                  </a:lnTo>
                  <a:lnTo>
                    <a:pt x="41739" y="97004"/>
                  </a:lnTo>
                  <a:lnTo>
                    <a:pt x="48198" y="95154"/>
                  </a:lnTo>
                  <a:lnTo>
                    <a:pt x="54161" y="98590"/>
                  </a:lnTo>
                  <a:lnTo>
                    <a:pt x="54409" y="91982"/>
                  </a:lnTo>
                  <a:lnTo>
                    <a:pt x="59378" y="89074"/>
                  </a:lnTo>
                  <a:lnTo>
                    <a:pt x="58881" y="85903"/>
                  </a:lnTo>
                  <a:lnTo>
                    <a:pt x="52919" y="80088"/>
                  </a:lnTo>
                  <a:lnTo>
                    <a:pt x="51925" y="73215"/>
                  </a:lnTo>
                  <a:lnTo>
                    <a:pt x="49192" y="76123"/>
                  </a:lnTo>
                  <a:lnTo>
                    <a:pt x="43726" y="69251"/>
                  </a:lnTo>
                  <a:lnTo>
                    <a:pt x="43726" y="65022"/>
                  </a:lnTo>
                  <a:lnTo>
                    <a:pt x="42484" y="60264"/>
                  </a:lnTo>
                  <a:lnTo>
                    <a:pt x="53416" y="59471"/>
                  </a:lnTo>
                  <a:lnTo>
                    <a:pt x="60869" y="55770"/>
                  </a:lnTo>
                  <a:lnTo>
                    <a:pt x="69813" y="66872"/>
                  </a:lnTo>
                  <a:lnTo>
                    <a:pt x="72795" y="61057"/>
                  </a:lnTo>
                  <a:lnTo>
                    <a:pt x="77515" y="66872"/>
                  </a:lnTo>
                  <a:lnTo>
                    <a:pt x="79006" y="62643"/>
                  </a:lnTo>
                  <a:lnTo>
                    <a:pt x="84223" y="61850"/>
                  </a:lnTo>
                  <a:lnTo>
                    <a:pt x="88695" y="51541"/>
                  </a:lnTo>
                  <a:lnTo>
                    <a:pt x="93913" y="52334"/>
                  </a:lnTo>
                  <a:lnTo>
                    <a:pt x="97391" y="42026"/>
                  </a:lnTo>
                  <a:lnTo>
                    <a:pt x="105093" y="44405"/>
                  </a:lnTo>
                  <a:lnTo>
                    <a:pt x="106583" y="48634"/>
                  </a:lnTo>
                  <a:lnTo>
                    <a:pt x="113788" y="43612"/>
                  </a:lnTo>
                  <a:lnTo>
                    <a:pt x="113291" y="40440"/>
                  </a:lnTo>
                  <a:lnTo>
                    <a:pt x="117018" y="37268"/>
                  </a:lnTo>
                  <a:lnTo>
                    <a:pt x="120000" y="31189"/>
                  </a:lnTo>
                  <a:lnTo>
                    <a:pt x="111552" y="21409"/>
                  </a:lnTo>
                  <a:lnTo>
                    <a:pt x="111055" y="10308"/>
                  </a:lnTo>
                  <a:lnTo>
                    <a:pt x="106335" y="8986"/>
                  </a:lnTo>
                  <a:lnTo>
                    <a:pt x="103602" y="14537"/>
                  </a:lnTo>
                  <a:lnTo>
                    <a:pt x="108571" y="20616"/>
                  </a:lnTo>
                  <a:lnTo>
                    <a:pt x="103354" y="22202"/>
                  </a:lnTo>
                  <a:lnTo>
                    <a:pt x="97639" y="27224"/>
                  </a:lnTo>
                  <a:lnTo>
                    <a:pt x="94658" y="24845"/>
                  </a:lnTo>
                  <a:lnTo>
                    <a:pt x="90931" y="26431"/>
                  </a:lnTo>
                  <a:lnTo>
                    <a:pt x="92422" y="30925"/>
                  </a:lnTo>
                  <a:lnTo>
                    <a:pt x="87204" y="33303"/>
                  </a:lnTo>
                  <a:lnTo>
                    <a:pt x="83975" y="36740"/>
                  </a:lnTo>
                  <a:lnTo>
                    <a:pt x="78012" y="37533"/>
                  </a:lnTo>
                  <a:lnTo>
                    <a:pt x="78012" y="43876"/>
                  </a:lnTo>
                  <a:lnTo>
                    <a:pt x="73043" y="44405"/>
                  </a:lnTo>
                  <a:lnTo>
                    <a:pt x="69813" y="42026"/>
                  </a:lnTo>
                  <a:lnTo>
                    <a:pt x="65590" y="35947"/>
                  </a:lnTo>
                  <a:lnTo>
                    <a:pt x="52670" y="35947"/>
                  </a:lnTo>
                  <a:lnTo>
                    <a:pt x="50434" y="31189"/>
                  </a:lnTo>
                  <a:lnTo>
                    <a:pt x="50683" y="24052"/>
                  </a:lnTo>
                  <a:lnTo>
                    <a:pt x="56397" y="24052"/>
                  </a:lnTo>
                  <a:lnTo>
                    <a:pt x="59627" y="17709"/>
                  </a:lnTo>
                  <a:lnTo>
                    <a:pt x="58633" y="14537"/>
                  </a:lnTo>
                  <a:lnTo>
                    <a:pt x="62608" y="5814"/>
                  </a:lnTo>
                  <a:lnTo>
                    <a:pt x="56645" y="2643"/>
                  </a:lnTo>
                  <a:lnTo>
                    <a:pt x="54161" y="0"/>
                  </a:lnTo>
                  <a:lnTo>
                    <a:pt x="50434" y="3964"/>
                  </a:lnTo>
                  <a:lnTo>
                    <a:pt x="46956" y="1585"/>
                  </a:lnTo>
                  <a:lnTo>
                    <a:pt x="46211" y="7400"/>
                  </a:lnTo>
                  <a:lnTo>
                    <a:pt x="49192" y="9779"/>
                  </a:lnTo>
                  <a:lnTo>
                    <a:pt x="48198" y="17444"/>
                  </a:lnTo>
                  <a:lnTo>
                    <a:pt x="44720" y="19295"/>
                  </a:lnTo>
                  <a:lnTo>
                    <a:pt x="40248" y="16916"/>
                  </a:lnTo>
                  <a:lnTo>
                    <a:pt x="39503" y="20088"/>
                  </a:lnTo>
                  <a:lnTo>
                    <a:pt x="40248" y="24052"/>
                  </a:lnTo>
                  <a:lnTo>
                    <a:pt x="32546" y="23259"/>
                  </a:lnTo>
                  <a:lnTo>
                    <a:pt x="30310" y="31189"/>
                  </a:lnTo>
                  <a:lnTo>
                    <a:pt x="26832" y="31718"/>
                  </a:lnTo>
                  <a:lnTo>
                    <a:pt x="23602" y="27753"/>
                  </a:lnTo>
                  <a:lnTo>
                    <a:pt x="19130" y="29339"/>
                  </a:lnTo>
                  <a:lnTo>
                    <a:pt x="17142" y="31982"/>
                  </a:lnTo>
                  <a:lnTo>
                    <a:pt x="19875" y="36740"/>
                  </a:lnTo>
                  <a:lnTo>
                    <a:pt x="29813" y="3488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7" name="Shape 727"/>
            <p:cNvSpPr/>
            <p:nvPr/>
          </p:nvSpPr>
          <p:spPr>
            <a:xfrm>
              <a:off x="5389442" y="2471518"/>
              <a:ext cx="203100" cy="85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153"/>
                  </a:moveTo>
                  <a:lnTo>
                    <a:pt x="80869" y="55384"/>
                  </a:lnTo>
                  <a:lnTo>
                    <a:pt x="93913" y="0"/>
                  </a:lnTo>
                  <a:lnTo>
                    <a:pt x="120000" y="64615"/>
                  </a:lnTo>
                  <a:lnTo>
                    <a:pt x="73043" y="120000"/>
                  </a:lnTo>
                  <a:lnTo>
                    <a:pt x="23478" y="89230"/>
                  </a:lnTo>
                  <a:lnTo>
                    <a:pt x="0" y="615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8" name="Shape 728"/>
            <p:cNvSpPr/>
            <p:nvPr/>
          </p:nvSpPr>
          <p:spPr>
            <a:xfrm>
              <a:off x="5541203" y="2325233"/>
              <a:ext cx="177300" cy="13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1500" y="16000"/>
                  </a:moveTo>
                  <a:lnTo>
                    <a:pt x="0" y="52000"/>
                  </a:lnTo>
                  <a:lnTo>
                    <a:pt x="39000" y="84000"/>
                  </a:lnTo>
                  <a:lnTo>
                    <a:pt x="39000" y="112000"/>
                  </a:lnTo>
                  <a:lnTo>
                    <a:pt x="61500" y="120000"/>
                  </a:lnTo>
                  <a:lnTo>
                    <a:pt x="117000" y="100000"/>
                  </a:lnTo>
                  <a:lnTo>
                    <a:pt x="120000" y="36000"/>
                  </a:lnTo>
                  <a:lnTo>
                    <a:pt x="85500" y="0"/>
                  </a:lnTo>
                  <a:lnTo>
                    <a:pt x="61500" y="46000"/>
                  </a:lnTo>
                  <a:lnTo>
                    <a:pt x="31500" y="1600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9" name="Shape 729"/>
            <p:cNvSpPr/>
            <p:nvPr/>
          </p:nvSpPr>
          <p:spPr>
            <a:xfrm>
              <a:off x="5711248" y="2098492"/>
              <a:ext cx="245100" cy="201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351" y="0"/>
                  </a:moveTo>
                  <a:lnTo>
                    <a:pt x="87567" y="13186"/>
                  </a:lnTo>
                  <a:lnTo>
                    <a:pt x="65945" y="13186"/>
                  </a:lnTo>
                  <a:lnTo>
                    <a:pt x="46486" y="44835"/>
                  </a:lnTo>
                  <a:lnTo>
                    <a:pt x="29189" y="32967"/>
                  </a:lnTo>
                  <a:lnTo>
                    <a:pt x="0" y="48791"/>
                  </a:lnTo>
                  <a:lnTo>
                    <a:pt x="23783" y="72527"/>
                  </a:lnTo>
                  <a:lnTo>
                    <a:pt x="14054" y="88351"/>
                  </a:lnTo>
                  <a:lnTo>
                    <a:pt x="35675" y="88351"/>
                  </a:lnTo>
                  <a:lnTo>
                    <a:pt x="46486" y="120000"/>
                  </a:lnTo>
                  <a:lnTo>
                    <a:pt x="71351" y="90989"/>
                  </a:lnTo>
                  <a:lnTo>
                    <a:pt x="62702" y="67252"/>
                  </a:lnTo>
                  <a:lnTo>
                    <a:pt x="103783" y="60659"/>
                  </a:lnTo>
                  <a:lnTo>
                    <a:pt x="120000" y="43516"/>
                  </a:lnTo>
                  <a:lnTo>
                    <a:pt x="111351" y="27692"/>
                  </a:lnTo>
                  <a:lnTo>
                    <a:pt x="111351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0" name="Shape 730"/>
            <p:cNvSpPr/>
            <p:nvPr/>
          </p:nvSpPr>
          <p:spPr>
            <a:xfrm>
              <a:off x="5519262" y="2197234"/>
              <a:ext cx="861300" cy="52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46" y="9113"/>
                  </a:moveTo>
                  <a:lnTo>
                    <a:pt x="21230" y="30379"/>
                  </a:lnTo>
                  <a:lnTo>
                    <a:pt x="28000" y="37974"/>
                  </a:lnTo>
                  <a:lnTo>
                    <a:pt x="27076" y="54683"/>
                  </a:lnTo>
                  <a:lnTo>
                    <a:pt x="15692" y="59746"/>
                  </a:lnTo>
                  <a:lnTo>
                    <a:pt x="10153" y="56708"/>
                  </a:lnTo>
                  <a:lnTo>
                    <a:pt x="4000" y="62784"/>
                  </a:lnTo>
                  <a:lnTo>
                    <a:pt x="11076" y="73417"/>
                  </a:lnTo>
                  <a:lnTo>
                    <a:pt x="0" y="81012"/>
                  </a:lnTo>
                  <a:lnTo>
                    <a:pt x="0" y="91645"/>
                  </a:lnTo>
                  <a:lnTo>
                    <a:pt x="6769" y="97215"/>
                  </a:lnTo>
                  <a:lnTo>
                    <a:pt x="9538" y="90126"/>
                  </a:lnTo>
                  <a:lnTo>
                    <a:pt x="14769" y="88101"/>
                  </a:lnTo>
                  <a:lnTo>
                    <a:pt x="18769" y="94683"/>
                  </a:lnTo>
                  <a:lnTo>
                    <a:pt x="22461" y="94683"/>
                  </a:lnTo>
                  <a:lnTo>
                    <a:pt x="25846" y="78987"/>
                  </a:lnTo>
                  <a:lnTo>
                    <a:pt x="35384" y="81012"/>
                  </a:lnTo>
                  <a:lnTo>
                    <a:pt x="33538" y="74430"/>
                  </a:lnTo>
                  <a:lnTo>
                    <a:pt x="35384" y="66835"/>
                  </a:lnTo>
                  <a:lnTo>
                    <a:pt x="40923" y="72911"/>
                  </a:lnTo>
                  <a:lnTo>
                    <a:pt x="45538" y="66835"/>
                  </a:lnTo>
                  <a:lnTo>
                    <a:pt x="46461" y="53164"/>
                  </a:lnTo>
                  <a:lnTo>
                    <a:pt x="43384" y="49113"/>
                  </a:lnTo>
                  <a:lnTo>
                    <a:pt x="43692" y="36455"/>
                  </a:lnTo>
                  <a:lnTo>
                    <a:pt x="48923" y="42531"/>
                  </a:lnTo>
                  <a:lnTo>
                    <a:pt x="53538" y="33924"/>
                  </a:lnTo>
                  <a:lnTo>
                    <a:pt x="55384" y="41012"/>
                  </a:lnTo>
                  <a:lnTo>
                    <a:pt x="63076" y="45569"/>
                  </a:lnTo>
                  <a:lnTo>
                    <a:pt x="57230" y="62784"/>
                  </a:lnTo>
                  <a:lnTo>
                    <a:pt x="60000" y="68860"/>
                  </a:lnTo>
                  <a:lnTo>
                    <a:pt x="55692" y="81012"/>
                  </a:lnTo>
                  <a:lnTo>
                    <a:pt x="48000" y="80506"/>
                  </a:lnTo>
                  <a:lnTo>
                    <a:pt x="48000" y="91645"/>
                  </a:lnTo>
                  <a:lnTo>
                    <a:pt x="50769" y="104810"/>
                  </a:lnTo>
                  <a:lnTo>
                    <a:pt x="67384" y="103291"/>
                  </a:lnTo>
                  <a:lnTo>
                    <a:pt x="71384" y="114430"/>
                  </a:lnTo>
                  <a:lnTo>
                    <a:pt x="76000" y="120000"/>
                  </a:lnTo>
                  <a:lnTo>
                    <a:pt x="82153" y="120000"/>
                  </a:lnTo>
                  <a:lnTo>
                    <a:pt x="82153" y="105316"/>
                  </a:lnTo>
                  <a:lnTo>
                    <a:pt x="88615" y="105316"/>
                  </a:lnTo>
                  <a:lnTo>
                    <a:pt x="94461" y="97215"/>
                  </a:lnTo>
                  <a:lnTo>
                    <a:pt x="100615" y="94683"/>
                  </a:lnTo>
                  <a:lnTo>
                    <a:pt x="98153" y="85569"/>
                  </a:lnTo>
                  <a:lnTo>
                    <a:pt x="102769" y="82531"/>
                  </a:lnTo>
                  <a:lnTo>
                    <a:pt x="107076" y="86582"/>
                  </a:lnTo>
                  <a:lnTo>
                    <a:pt x="113538" y="76455"/>
                  </a:lnTo>
                  <a:lnTo>
                    <a:pt x="120000" y="74430"/>
                  </a:lnTo>
                  <a:lnTo>
                    <a:pt x="113846" y="62784"/>
                  </a:lnTo>
                  <a:lnTo>
                    <a:pt x="117230" y="52151"/>
                  </a:lnTo>
                  <a:lnTo>
                    <a:pt x="116307" y="36455"/>
                  </a:lnTo>
                  <a:lnTo>
                    <a:pt x="106461" y="39493"/>
                  </a:lnTo>
                  <a:lnTo>
                    <a:pt x="94461" y="12658"/>
                  </a:lnTo>
                  <a:lnTo>
                    <a:pt x="88615" y="12151"/>
                  </a:lnTo>
                  <a:lnTo>
                    <a:pt x="88615" y="20253"/>
                  </a:lnTo>
                  <a:lnTo>
                    <a:pt x="81230" y="35443"/>
                  </a:lnTo>
                  <a:lnTo>
                    <a:pt x="79384" y="18734"/>
                  </a:lnTo>
                  <a:lnTo>
                    <a:pt x="62769" y="8101"/>
                  </a:lnTo>
                  <a:lnTo>
                    <a:pt x="55384" y="10632"/>
                  </a:lnTo>
                  <a:lnTo>
                    <a:pt x="48923" y="2025"/>
                  </a:lnTo>
                  <a:lnTo>
                    <a:pt x="44307" y="3037"/>
                  </a:lnTo>
                  <a:lnTo>
                    <a:pt x="47076" y="10632"/>
                  </a:lnTo>
                  <a:lnTo>
                    <a:pt x="40923" y="23291"/>
                  </a:lnTo>
                  <a:lnTo>
                    <a:pt x="36000" y="9620"/>
                  </a:lnTo>
                  <a:lnTo>
                    <a:pt x="29846" y="10632"/>
                  </a:lnTo>
                  <a:lnTo>
                    <a:pt x="33538" y="5063"/>
                  </a:lnTo>
                  <a:lnTo>
                    <a:pt x="28923" y="0"/>
                  </a:lnTo>
                  <a:lnTo>
                    <a:pt x="17846" y="911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1" name="Shape 731"/>
            <p:cNvSpPr/>
            <p:nvPr/>
          </p:nvSpPr>
          <p:spPr>
            <a:xfrm>
              <a:off x="4645269" y="2325233"/>
              <a:ext cx="1106100" cy="84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40" y="89687"/>
                  </a:moveTo>
                  <a:lnTo>
                    <a:pt x="5748" y="102812"/>
                  </a:lnTo>
                  <a:lnTo>
                    <a:pt x="5029" y="109375"/>
                  </a:lnTo>
                  <a:lnTo>
                    <a:pt x="0" y="113125"/>
                  </a:lnTo>
                  <a:lnTo>
                    <a:pt x="718" y="116875"/>
                  </a:lnTo>
                  <a:lnTo>
                    <a:pt x="6706" y="115937"/>
                  </a:lnTo>
                  <a:lnTo>
                    <a:pt x="8143" y="120000"/>
                  </a:lnTo>
                  <a:lnTo>
                    <a:pt x="14610" y="118125"/>
                  </a:lnTo>
                  <a:lnTo>
                    <a:pt x="18203" y="110312"/>
                  </a:lnTo>
                  <a:lnTo>
                    <a:pt x="25149" y="111250"/>
                  </a:lnTo>
                  <a:lnTo>
                    <a:pt x="26826" y="105000"/>
                  </a:lnTo>
                  <a:lnTo>
                    <a:pt x="30898" y="105625"/>
                  </a:lnTo>
                  <a:lnTo>
                    <a:pt x="35209" y="94687"/>
                  </a:lnTo>
                  <a:lnTo>
                    <a:pt x="39760" y="89062"/>
                  </a:lnTo>
                  <a:lnTo>
                    <a:pt x="43113" y="93437"/>
                  </a:lnTo>
                  <a:lnTo>
                    <a:pt x="46706" y="88125"/>
                  </a:lnTo>
                  <a:lnTo>
                    <a:pt x="52694" y="85937"/>
                  </a:lnTo>
                  <a:lnTo>
                    <a:pt x="51736" y="80625"/>
                  </a:lnTo>
                  <a:lnTo>
                    <a:pt x="56047" y="74687"/>
                  </a:lnTo>
                  <a:lnTo>
                    <a:pt x="55329" y="70312"/>
                  </a:lnTo>
                  <a:lnTo>
                    <a:pt x="59640" y="70312"/>
                  </a:lnTo>
                  <a:lnTo>
                    <a:pt x="62514" y="75000"/>
                  </a:lnTo>
                  <a:lnTo>
                    <a:pt x="78562" y="74687"/>
                  </a:lnTo>
                  <a:lnTo>
                    <a:pt x="85508" y="66562"/>
                  </a:lnTo>
                  <a:lnTo>
                    <a:pt x="92694" y="64375"/>
                  </a:lnTo>
                  <a:lnTo>
                    <a:pt x="97724" y="67187"/>
                  </a:lnTo>
                  <a:lnTo>
                    <a:pt x="100598" y="65625"/>
                  </a:lnTo>
                  <a:lnTo>
                    <a:pt x="107305" y="68437"/>
                  </a:lnTo>
                  <a:lnTo>
                    <a:pt x="116407" y="61562"/>
                  </a:lnTo>
                  <a:lnTo>
                    <a:pt x="116407" y="55000"/>
                  </a:lnTo>
                  <a:lnTo>
                    <a:pt x="120000" y="55000"/>
                  </a:lnTo>
                  <a:lnTo>
                    <a:pt x="114970" y="49687"/>
                  </a:lnTo>
                  <a:lnTo>
                    <a:pt x="112335" y="44687"/>
                  </a:lnTo>
                  <a:lnTo>
                    <a:pt x="102275" y="46562"/>
                  </a:lnTo>
                  <a:lnTo>
                    <a:pt x="100598" y="42187"/>
                  </a:lnTo>
                  <a:lnTo>
                    <a:pt x="94371" y="39062"/>
                  </a:lnTo>
                  <a:lnTo>
                    <a:pt x="94371" y="32500"/>
                  </a:lnTo>
                  <a:lnTo>
                    <a:pt x="85508" y="30000"/>
                  </a:lnTo>
                  <a:lnTo>
                    <a:pt x="80000" y="20625"/>
                  </a:lnTo>
                  <a:lnTo>
                    <a:pt x="74011" y="21562"/>
                  </a:lnTo>
                  <a:lnTo>
                    <a:pt x="68982" y="29062"/>
                  </a:lnTo>
                  <a:lnTo>
                    <a:pt x="66347" y="23125"/>
                  </a:lnTo>
                  <a:lnTo>
                    <a:pt x="58922" y="23125"/>
                  </a:lnTo>
                  <a:lnTo>
                    <a:pt x="56047" y="18437"/>
                  </a:lnTo>
                  <a:lnTo>
                    <a:pt x="57485" y="12812"/>
                  </a:lnTo>
                  <a:lnTo>
                    <a:pt x="60598" y="5312"/>
                  </a:lnTo>
                  <a:lnTo>
                    <a:pt x="58922" y="2812"/>
                  </a:lnTo>
                  <a:lnTo>
                    <a:pt x="53892" y="4375"/>
                  </a:lnTo>
                  <a:lnTo>
                    <a:pt x="47664" y="0"/>
                  </a:lnTo>
                  <a:lnTo>
                    <a:pt x="42395" y="4687"/>
                  </a:lnTo>
                  <a:lnTo>
                    <a:pt x="30179" y="937"/>
                  </a:lnTo>
                  <a:lnTo>
                    <a:pt x="25868" y="3750"/>
                  </a:lnTo>
                  <a:lnTo>
                    <a:pt x="24670" y="11250"/>
                  </a:lnTo>
                  <a:lnTo>
                    <a:pt x="27305" y="19687"/>
                  </a:lnTo>
                  <a:lnTo>
                    <a:pt x="25149" y="23125"/>
                  </a:lnTo>
                  <a:lnTo>
                    <a:pt x="21077" y="22500"/>
                  </a:lnTo>
                  <a:lnTo>
                    <a:pt x="20119" y="25937"/>
                  </a:lnTo>
                  <a:lnTo>
                    <a:pt x="16526" y="26875"/>
                  </a:lnTo>
                  <a:lnTo>
                    <a:pt x="16526" y="33437"/>
                  </a:lnTo>
                  <a:lnTo>
                    <a:pt x="12934" y="36250"/>
                  </a:lnTo>
                  <a:lnTo>
                    <a:pt x="12215" y="43125"/>
                  </a:lnTo>
                  <a:lnTo>
                    <a:pt x="7425" y="49687"/>
                  </a:lnTo>
                  <a:lnTo>
                    <a:pt x="7425" y="54375"/>
                  </a:lnTo>
                  <a:lnTo>
                    <a:pt x="13173" y="54375"/>
                  </a:lnTo>
                  <a:lnTo>
                    <a:pt x="19640" y="54375"/>
                  </a:lnTo>
                  <a:lnTo>
                    <a:pt x="31137" y="48437"/>
                  </a:lnTo>
                  <a:lnTo>
                    <a:pt x="35449" y="52500"/>
                  </a:lnTo>
                  <a:lnTo>
                    <a:pt x="35449" y="59062"/>
                  </a:lnTo>
                  <a:lnTo>
                    <a:pt x="28263" y="61562"/>
                  </a:lnTo>
                  <a:lnTo>
                    <a:pt x="28742" y="70312"/>
                  </a:lnTo>
                  <a:lnTo>
                    <a:pt x="25868" y="74687"/>
                  </a:lnTo>
                  <a:lnTo>
                    <a:pt x="18922" y="74687"/>
                  </a:lnTo>
                  <a:lnTo>
                    <a:pt x="17485" y="80312"/>
                  </a:lnTo>
                  <a:lnTo>
                    <a:pt x="19640" y="8968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2" name="Shape 732"/>
            <p:cNvSpPr/>
            <p:nvPr/>
          </p:nvSpPr>
          <p:spPr>
            <a:xfrm>
              <a:off x="3965091" y="3144431"/>
              <a:ext cx="1084200" cy="784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743" y="112901"/>
                  </a:moveTo>
                  <a:lnTo>
                    <a:pt x="80407" y="92281"/>
                  </a:lnTo>
                  <a:lnTo>
                    <a:pt x="86272" y="85183"/>
                  </a:lnTo>
                  <a:lnTo>
                    <a:pt x="94582" y="73014"/>
                  </a:lnTo>
                  <a:lnTo>
                    <a:pt x="106069" y="63211"/>
                  </a:lnTo>
                  <a:lnTo>
                    <a:pt x="111934" y="67267"/>
                  </a:lnTo>
                  <a:lnTo>
                    <a:pt x="109002" y="56788"/>
                  </a:lnTo>
                  <a:lnTo>
                    <a:pt x="109002" y="50028"/>
                  </a:lnTo>
                  <a:lnTo>
                    <a:pt x="120000" y="36845"/>
                  </a:lnTo>
                  <a:lnTo>
                    <a:pt x="118044" y="25690"/>
                  </a:lnTo>
                  <a:lnTo>
                    <a:pt x="109002" y="20619"/>
                  </a:lnTo>
                  <a:lnTo>
                    <a:pt x="109002" y="13183"/>
                  </a:lnTo>
                  <a:lnTo>
                    <a:pt x="92871" y="18591"/>
                  </a:lnTo>
                  <a:lnTo>
                    <a:pt x="80651" y="27380"/>
                  </a:lnTo>
                  <a:lnTo>
                    <a:pt x="85050" y="10140"/>
                  </a:lnTo>
                  <a:lnTo>
                    <a:pt x="83584" y="5070"/>
                  </a:lnTo>
                  <a:lnTo>
                    <a:pt x="81384" y="0"/>
                  </a:lnTo>
                  <a:lnTo>
                    <a:pt x="76008" y="0"/>
                  </a:lnTo>
                  <a:lnTo>
                    <a:pt x="65010" y="11154"/>
                  </a:lnTo>
                  <a:lnTo>
                    <a:pt x="56456" y="16563"/>
                  </a:lnTo>
                  <a:lnTo>
                    <a:pt x="56945" y="21633"/>
                  </a:lnTo>
                  <a:lnTo>
                    <a:pt x="59877" y="25352"/>
                  </a:lnTo>
                  <a:lnTo>
                    <a:pt x="52545" y="27380"/>
                  </a:lnTo>
                  <a:lnTo>
                    <a:pt x="49124" y="35830"/>
                  </a:lnTo>
                  <a:lnTo>
                    <a:pt x="53523" y="41577"/>
                  </a:lnTo>
                  <a:lnTo>
                    <a:pt x="51079" y="45971"/>
                  </a:lnTo>
                  <a:lnTo>
                    <a:pt x="44480" y="48676"/>
                  </a:lnTo>
                  <a:lnTo>
                    <a:pt x="39592" y="55774"/>
                  </a:lnTo>
                  <a:lnTo>
                    <a:pt x="37393" y="64225"/>
                  </a:lnTo>
                  <a:lnTo>
                    <a:pt x="30794" y="63211"/>
                  </a:lnTo>
                  <a:lnTo>
                    <a:pt x="18329" y="71323"/>
                  </a:lnTo>
                  <a:lnTo>
                    <a:pt x="11731" y="70985"/>
                  </a:lnTo>
                  <a:lnTo>
                    <a:pt x="3665" y="84507"/>
                  </a:lnTo>
                  <a:lnTo>
                    <a:pt x="0" y="87211"/>
                  </a:lnTo>
                  <a:lnTo>
                    <a:pt x="7087" y="104788"/>
                  </a:lnTo>
                  <a:lnTo>
                    <a:pt x="5621" y="115605"/>
                  </a:lnTo>
                  <a:lnTo>
                    <a:pt x="8065" y="119999"/>
                  </a:lnTo>
                  <a:lnTo>
                    <a:pt x="18329" y="116957"/>
                  </a:lnTo>
                  <a:lnTo>
                    <a:pt x="27861" y="105464"/>
                  </a:lnTo>
                  <a:lnTo>
                    <a:pt x="38615" y="102760"/>
                  </a:lnTo>
                  <a:lnTo>
                    <a:pt x="40325" y="95661"/>
                  </a:lnTo>
                  <a:lnTo>
                    <a:pt x="54989" y="84507"/>
                  </a:lnTo>
                  <a:lnTo>
                    <a:pt x="55478" y="93295"/>
                  </a:lnTo>
                  <a:lnTo>
                    <a:pt x="58411" y="100732"/>
                  </a:lnTo>
                  <a:lnTo>
                    <a:pt x="57189" y="109859"/>
                  </a:lnTo>
                  <a:lnTo>
                    <a:pt x="61588" y="108507"/>
                  </a:lnTo>
                  <a:lnTo>
                    <a:pt x="65743" y="11290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3" name="Shape 733"/>
            <p:cNvSpPr/>
            <p:nvPr/>
          </p:nvSpPr>
          <p:spPr>
            <a:xfrm>
              <a:off x="4786057" y="3550371"/>
              <a:ext cx="268800" cy="362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4390"/>
                  </a:moveTo>
                  <a:lnTo>
                    <a:pt x="17704" y="19756"/>
                  </a:lnTo>
                  <a:lnTo>
                    <a:pt x="59016" y="0"/>
                  </a:lnTo>
                  <a:lnTo>
                    <a:pt x="87540" y="10243"/>
                  </a:lnTo>
                  <a:lnTo>
                    <a:pt x="96393" y="16829"/>
                  </a:lnTo>
                  <a:lnTo>
                    <a:pt x="90491" y="38780"/>
                  </a:lnTo>
                  <a:lnTo>
                    <a:pt x="120000" y="68048"/>
                  </a:lnTo>
                  <a:lnTo>
                    <a:pt x="117049" y="78292"/>
                  </a:lnTo>
                  <a:lnTo>
                    <a:pt x="96393" y="89268"/>
                  </a:lnTo>
                  <a:lnTo>
                    <a:pt x="96393" y="100243"/>
                  </a:lnTo>
                  <a:lnTo>
                    <a:pt x="73770" y="120000"/>
                  </a:lnTo>
                  <a:lnTo>
                    <a:pt x="67868" y="106829"/>
                  </a:lnTo>
                  <a:lnTo>
                    <a:pt x="66885" y="90000"/>
                  </a:lnTo>
                  <a:lnTo>
                    <a:pt x="47213" y="91463"/>
                  </a:lnTo>
                  <a:lnTo>
                    <a:pt x="49180" y="73902"/>
                  </a:lnTo>
                  <a:lnTo>
                    <a:pt x="32459" y="47560"/>
                  </a:lnTo>
                  <a:lnTo>
                    <a:pt x="0" y="3439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4" name="Shape 734"/>
            <p:cNvSpPr/>
            <p:nvPr/>
          </p:nvSpPr>
          <p:spPr>
            <a:xfrm>
              <a:off x="4493507" y="3757000"/>
              <a:ext cx="292500" cy="316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909" y="0"/>
                  </a:moveTo>
                  <a:lnTo>
                    <a:pt x="116363" y="29166"/>
                  </a:lnTo>
                  <a:lnTo>
                    <a:pt x="103636" y="41666"/>
                  </a:lnTo>
                  <a:lnTo>
                    <a:pt x="110909" y="50000"/>
                  </a:lnTo>
                  <a:lnTo>
                    <a:pt x="108181" y="80000"/>
                  </a:lnTo>
                  <a:lnTo>
                    <a:pt x="120000" y="89166"/>
                  </a:lnTo>
                  <a:lnTo>
                    <a:pt x="106363" y="109166"/>
                  </a:lnTo>
                  <a:lnTo>
                    <a:pt x="94545" y="120000"/>
                  </a:lnTo>
                  <a:lnTo>
                    <a:pt x="78181" y="111666"/>
                  </a:lnTo>
                  <a:lnTo>
                    <a:pt x="60000" y="120000"/>
                  </a:lnTo>
                  <a:lnTo>
                    <a:pt x="34545" y="102500"/>
                  </a:lnTo>
                  <a:lnTo>
                    <a:pt x="20909" y="81666"/>
                  </a:lnTo>
                  <a:lnTo>
                    <a:pt x="0" y="69166"/>
                  </a:lnTo>
                  <a:lnTo>
                    <a:pt x="26363" y="49166"/>
                  </a:lnTo>
                  <a:lnTo>
                    <a:pt x="80909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5" name="Shape 735"/>
            <p:cNvSpPr/>
            <p:nvPr/>
          </p:nvSpPr>
          <p:spPr>
            <a:xfrm>
              <a:off x="4511792" y="4078826"/>
              <a:ext cx="204900" cy="131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935" y="0"/>
                  </a:moveTo>
                  <a:lnTo>
                    <a:pt x="73548" y="46000"/>
                  </a:lnTo>
                  <a:lnTo>
                    <a:pt x="73548" y="90000"/>
                  </a:lnTo>
                  <a:lnTo>
                    <a:pt x="32258" y="80000"/>
                  </a:lnTo>
                  <a:lnTo>
                    <a:pt x="27096" y="56000"/>
                  </a:lnTo>
                  <a:lnTo>
                    <a:pt x="0" y="90000"/>
                  </a:lnTo>
                  <a:lnTo>
                    <a:pt x="12903" y="120000"/>
                  </a:lnTo>
                  <a:lnTo>
                    <a:pt x="24516" y="90000"/>
                  </a:lnTo>
                  <a:lnTo>
                    <a:pt x="81290" y="90000"/>
                  </a:lnTo>
                  <a:lnTo>
                    <a:pt x="105806" y="84000"/>
                  </a:lnTo>
                  <a:lnTo>
                    <a:pt x="120000" y="44000"/>
                  </a:lnTo>
                  <a:lnTo>
                    <a:pt x="101935" y="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>
              <a:off x="4577617" y="3508314"/>
              <a:ext cx="908700" cy="1378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445" y="13269"/>
                  </a:moveTo>
                  <a:lnTo>
                    <a:pt x="21021" y="17500"/>
                  </a:lnTo>
                  <a:lnTo>
                    <a:pt x="26569" y="21923"/>
                  </a:lnTo>
                  <a:lnTo>
                    <a:pt x="29781" y="28461"/>
                  </a:lnTo>
                  <a:lnTo>
                    <a:pt x="38832" y="27307"/>
                  </a:lnTo>
                  <a:lnTo>
                    <a:pt x="39416" y="31923"/>
                  </a:lnTo>
                  <a:lnTo>
                    <a:pt x="39416" y="37692"/>
                  </a:lnTo>
                  <a:lnTo>
                    <a:pt x="35036" y="38653"/>
                  </a:lnTo>
                  <a:lnTo>
                    <a:pt x="35036" y="43461"/>
                  </a:lnTo>
                  <a:lnTo>
                    <a:pt x="35036" y="46346"/>
                  </a:lnTo>
                  <a:lnTo>
                    <a:pt x="30072" y="49615"/>
                  </a:lnTo>
                  <a:lnTo>
                    <a:pt x="26569" y="52115"/>
                  </a:lnTo>
                  <a:lnTo>
                    <a:pt x="30656" y="55384"/>
                  </a:lnTo>
                  <a:lnTo>
                    <a:pt x="19270" y="64038"/>
                  </a:lnTo>
                  <a:lnTo>
                    <a:pt x="16934" y="69807"/>
                  </a:lnTo>
                  <a:lnTo>
                    <a:pt x="16934" y="74038"/>
                  </a:lnTo>
                  <a:lnTo>
                    <a:pt x="9635" y="72692"/>
                  </a:lnTo>
                  <a:lnTo>
                    <a:pt x="5255" y="75000"/>
                  </a:lnTo>
                  <a:lnTo>
                    <a:pt x="1167" y="77500"/>
                  </a:lnTo>
                  <a:lnTo>
                    <a:pt x="0" y="87307"/>
                  </a:lnTo>
                  <a:lnTo>
                    <a:pt x="6131" y="87115"/>
                  </a:lnTo>
                  <a:lnTo>
                    <a:pt x="9051" y="90192"/>
                  </a:lnTo>
                  <a:lnTo>
                    <a:pt x="14890" y="88461"/>
                  </a:lnTo>
                  <a:lnTo>
                    <a:pt x="21021" y="91346"/>
                  </a:lnTo>
                  <a:lnTo>
                    <a:pt x="13430" y="99807"/>
                  </a:lnTo>
                  <a:lnTo>
                    <a:pt x="7883" y="97500"/>
                  </a:lnTo>
                  <a:lnTo>
                    <a:pt x="2919" y="99807"/>
                  </a:lnTo>
                  <a:lnTo>
                    <a:pt x="7007" y="103846"/>
                  </a:lnTo>
                  <a:lnTo>
                    <a:pt x="14014" y="107884"/>
                  </a:lnTo>
                  <a:lnTo>
                    <a:pt x="23649" y="101153"/>
                  </a:lnTo>
                  <a:lnTo>
                    <a:pt x="36204" y="106153"/>
                  </a:lnTo>
                  <a:lnTo>
                    <a:pt x="37956" y="111538"/>
                  </a:lnTo>
                  <a:lnTo>
                    <a:pt x="37956" y="113846"/>
                  </a:lnTo>
                  <a:lnTo>
                    <a:pt x="41167" y="116538"/>
                  </a:lnTo>
                  <a:lnTo>
                    <a:pt x="40291" y="120000"/>
                  </a:lnTo>
                  <a:lnTo>
                    <a:pt x="48175" y="116730"/>
                  </a:lnTo>
                  <a:lnTo>
                    <a:pt x="55474" y="107307"/>
                  </a:lnTo>
                  <a:lnTo>
                    <a:pt x="63357" y="107307"/>
                  </a:lnTo>
                  <a:lnTo>
                    <a:pt x="72992" y="100576"/>
                  </a:lnTo>
                  <a:lnTo>
                    <a:pt x="80583" y="94807"/>
                  </a:lnTo>
                  <a:lnTo>
                    <a:pt x="84087" y="98653"/>
                  </a:lnTo>
                  <a:lnTo>
                    <a:pt x="91970" y="93076"/>
                  </a:lnTo>
                  <a:lnTo>
                    <a:pt x="98102" y="86538"/>
                  </a:lnTo>
                  <a:lnTo>
                    <a:pt x="102773" y="88846"/>
                  </a:lnTo>
                  <a:lnTo>
                    <a:pt x="107737" y="85000"/>
                  </a:lnTo>
                  <a:lnTo>
                    <a:pt x="106861" y="75769"/>
                  </a:lnTo>
                  <a:lnTo>
                    <a:pt x="109489" y="71730"/>
                  </a:lnTo>
                  <a:lnTo>
                    <a:pt x="117372" y="75000"/>
                  </a:lnTo>
                  <a:lnTo>
                    <a:pt x="120000" y="66923"/>
                  </a:lnTo>
                  <a:lnTo>
                    <a:pt x="113284" y="61153"/>
                  </a:lnTo>
                  <a:lnTo>
                    <a:pt x="104525" y="59423"/>
                  </a:lnTo>
                  <a:lnTo>
                    <a:pt x="105109" y="52115"/>
                  </a:lnTo>
                  <a:lnTo>
                    <a:pt x="101021" y="48076"/>
                  </a:lnTo>
                  <a:lnTo>
                    <a:pt x="105109" y="43846"/>
                  </a:lnTo>
                  <a:lnTo>
                    <a:pt x="107737" y="34615"/>
                  </a:lnTo>
                  <a:lnTo>
                    <a:pt x="104233" y="31346"/>
                  </a:lnTo>
                  <a:lnTo>
                    <a:pt x="107153" y="28846"/>
                  </a:lnTo>
                  <a:lnTo>
                    <a:pt x="112408" y="32884"/>
                  </a:lnTo>
                  <a:lnTo>
                    <a:pt x="116788" y="28461"/>
                  </a:lnTo>
                  <a:lnTo>
                    <a:pt x="114744" y="22692"/>
                  </a:lnTo>
                  <a:lnTo>
                    <a:pt x="104525" y="23653"/>
                  </a:lnTo>
                  <a:lnTo>
                    <a:pt x="91386" y="22115"/>
                  </a:lnTo>
                  <a:lnTo>
                    <a:pt x="83211" y="21923"/>
                  </a:lnTo>
                  <a:lnTo>
                    <a:pt x="84087" y="16730"/>
                  </a:lnTo>
                  <a:lnTo>
                    <a:pt x="91094" y="16346"/>
                  </a:lnTo>
                  <a:lnTo>
                    <a:pt x="89343" y="13846"/>
                  </a:lnTo>
                  <a:lnTo>
                    <a:pt x="85255" y="14038"/>
                  </a:lnTo>
                  <a:lnTo>
                    <a:pt x="84379" y="9423"/>
                  </a:lnTo>
                  <a:lnTo>
                    <a:pt x="89635" y="4038"/>
                  </a:lnTo>
                  <a:lnTo>
                    <a:pt x="87591" y="0"/>
                  </a:lnTo>
                  <a:lnTo>
                    <a:pt x="74744" y="4615"/>
                  </a:lnTo>
                  <a:lnTo>
                    <a:pt x="59562" y="7115"/>
                  </a:lnTo>
                  <a:lnTo>
                    <a:pt x="55474" y="7115"/>
                  </a:lnTo>
                  <a:lnTo>
                    <a:pt x="53722" y="14038"/>
                  </a:lnTo>
                  <a:lnTo>
                    <a:pt x="63941" y="21538"/>
                  </a:lnTo>
                  <a:lnTo>
                    <a:pt x="62481" y="24423"/>
                  </a:lnTo>
                  <a:lnTo>
                    <a:pt x="56058" y="26538"/>
                  </a:lnTo>
                  <a:lnTo>
                    <a:pt x="55474" y="29423"/>
                  </a:lnTo>
                  <a:lnTo>
                    <a:pt x="49927" y="34807"/>
                  </a:lnTo>
                  <a:lnTo>
                    <a:pt x="47299" y="30769"/>
                  </a:lnTo>
                  <a:lnTo>
                    <a:pt x="47299" y="27115"/>
                  </a:lnTo>
                  <a:lnTo>
                    <a:pt x="40291" y="26730"/>
                  </a:lnTo>
                  <a:lnTo>
                    <a:pt x="42043" y="22692"/>
                  </a:lnTo>
                  <a:lnTo>
                    <a:pt x="36788" y="15576"/>
                  </a:lnTo>
                  <a:lnTo>
                    <a:pt x="27445" y="13269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7" name="Shape 737"/>
            <p:cNvSpPr/>
            <p:nvPr/>
          </p:nvSpPr>
          <p:spPr>
            <a:xfrm>
              <a:off x="3454955" y="3703971"/>
              <a:ext cx="1839300" cy="1759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697" y="451"/>
                  </a:moveTo>
                  <a:lnTo>
                    <a:pt x="80672" y="3613"/>
                  </a:lnTo>
                  <a:lnTo>
                    <a:pt x="86002" y="8883"/>
                  </a:lnTo>
                  <a:lnTo>
                    <a:pt x="84273" y="10690"/>
                  </a:lnTo>
                  <a:lnTo>
                    <a:pt x="85426" y="12195"/>
                  </a:lnTo>
                  <a:lnTo>
                    <a:pt x="85138" y="18368"/>
                  </a:lnTo>
                  <a:lnTo>
                    <a:pt x="86722" y="19422"/>
                  </a:lnTo>
                  <a:lnTo>
                    <a:pt x="83265" y="25595"/>
                  </a:lnTo>
                  <a:lnTo>
                    <a:pt x="80240" y="23789"/>
                  </a:lnTo>
                  <a:lnTo>
                    <a:pt x="77647" y="25595"/>
                  </a:lnTo>
                  <a:lnTo>
                    <a:pt x="72605" y="21681"/>
                  </a:lnTo>
                  <a:lnTo>
                    <a:pt x="71308" y="17917"/>
                  </a:lnTo>
                  <a:lnTo>
                    <a:pt x="68283" y="16260"/>
                  </a:lnTo>
                  <a:lnTo>
                    <a:pt x="71740" y="12647"/>
                  </a:lnTo>
                  <a:lnTo>
                    <a:pt x="69435" y="10238"/>
                  </a:lnTo>
                  <a:lnTo>
                    <a:pt x="66842" y="10840"/>
                  </a:lnTo>
                  <a:lnTo>
                    <a:pt x="67707" y="6775"/>
                  </a:lnTo>
                  <a:lnTo>
                    <a:pt x="66122" y="3011"/>
                  </a:lnTo>
                  <a:lnTo>
                    <a:pt x="65690" y="0"/>
                  </a:lnTo>
                  <a:lnTo>
                    <a:pt x="56902" y="3914"/>
                  </a:lnTo>
                  <a:lnTo>
                    <a:pt x="56038" y="7979"/>
                  </a:lnTo>
                  <a:lnTo>
                    <a:pt x="49555" y="8883"/>
                  </a:lnTo>
                  <a:lnTo>
                    <a:pt x="44081" y="13851"/>
                  </a:lnTo>
                  <a:lnTo>
                    <a:pt x="38463" y="15207"/>
                  </a:lnTo>
                  <a:lnTo>
                    <a:pt x="37166" y="17465"/>
                  </a:lnTo>
                  <a:lnTo>
                    <a:pt x="36302" y="20627"/>
                  </a:lnTo>
                  <a:lnTo>
                    <a:pt x="38895" y="23789"/>
                  </a:lnTo>
                  <a:lnTo>
                    <a:pt x="36734" y="28908"/>
                  </a:lnTo>
                  <a:lnTo>
                    <a:pt x="33565" y="29661"/>
                  </a:lnTo>
                  <a:lnTo>
                    <a:pt x="32701" y="31919"/>
                  </a:lnTo>
                  <a:lnTo>
                    <a:pt x="22472" y="36888"/>
                  </a:lnTo>
                  <a:lnTo>
                    <a:pt x="14117" y="48331"/>
                  </a:lnTo>
                  <a:lnTo>
                    <a:pt x="4609" y="57816"/>
                  </a:lnTo>
                  <a:lnTo>
                    <a:pt x="8643" y="63086"/>
                  </a:lnTo>
                  <a:lnTo>
                    <a:pt x="5186" y="67151"/>
                  </a:lnTo>
                  <a:lnTo>
                    <a:pt x="1296" y="74529"/>
                  </a:lnTo>
                  <a:lnTo>
                    <a:pt x="288" y="81304"/>
                  </a:lnTo>
                  <a:lnTo>
                    <a:pt x="0" y="85671"/>
                  </a:lnTo>
                  <a:lnTo>
                    <a:pt x="8931" y="91091"/>
                  </a:lnTo>
                  <a:lnTo>
                    <a:pt x="7635" y="96210"/>
                  </a:lnTo>
                  <a:lnTo>
                    <a:pt x="4753" y="101480"/>
                  </a:lnTo>
                  <a:lnTo>
                    <a:pt x="13685" y="105545"/>
                  </a:lnTo>
                  <a:lnTo>
                    <a:pt x="17286" y="99372"/>
                  </a:lnTo>
                  <a:lnTo>
                    <a:pt x="10660" y="94705"/>
                  </a:lnTo>
                  <a:lnTo>
                    <a:pt x="11236" y="93048"/>
                  </a:lnTo>
                  <a:lnTo>
                    <a:pt x="18151" y="96511"/>
                  </a:lnTo>
                  <a:lnTo>
                    <a:pt x="23625" y="89736"/>
                  </a:lnTo>
                  <a:lnTo>
                    <a:pt x="30252" y="84466"/>
                  </a:lnTo>
                  <a:lnTo>
                    <a:pt x="37454" y="83412"/>
                  </a:lnTo>
                  <a:lnTo>
                    <a:pt x="46962" y="77089"/>
                  </a:lnTo>
                  <a:lnTo>
                    <a:pt x="64825" y="77239"/>
                  </a:lnTo>
                  <a:lnTo>
                    <a:pt x="76494" y="83412"/>
                  </a:lnTo>
                  <a:lnTo>
                    <a:pt x="83409" y="91091"/>
                  </a:lnTo>
                  <a:lnTo>
                    <a:pt x="82977" y="93048"/>
                  </a:lnTo>
                  <a:lnTo>
                    <a:pt x="84273" y="96060"/>
                  </a:lnTo>
                  <a:lnTo>
                    <a:pt x="86434" y="96511"/>
                  </a:lnTo>
                  <a:lnTo>
                    <a:pt x="86866" y="98318"/>
                  </a:lnTo>
                  <a:lnTo>
                    <a:pt x="86866" y="102383"/>
                  </a:lnTo>
                  <a:lnTo>
                    <a:pt x="91044" y="105244"/>
                  </a:lnTo>
                  <a:lnTo>
                    <a:pt x="91188" y="107352"/>
                  </a:lnTo>
                  <a:lnTo>
                    <a:pt x="94933" y="113676"/>
                  </a:lnTo>
                  <a:lnTo>
                    <a:pt x="94933" y="116988"/>
                  </a:lnTo>
                  <a:lnTo>
                    <a:pt x="97238" y="120000"/>
                  </a:lnTo>
                  <a:lnTo>
                    <a:pt x="101992" y="117892"/>
                  </a:lnTo>
                  <a:lnTo>
                    <a:pt x="103577" y="118343"/>
                  </a:lnTo>
                  <a:lnTo>
                    <a:pt x="107611" y="112772"/>
                  </a:lnTo>
                  <a:lnTo>
                    <a:pt x="107611" y="111116"/>
                  </a:lnTo>
                  <a:lnTo>
                    <a:pt x="110636" y="110966"/>
                  </a:lnTo>
                  <a:lnTo>
                    <a:pt x="113229" y="105094"/>
                  </a:lnTo>
                  <a:lnTo>
                    <a:pt x="113085" y="100577"/>
                  </a:lnTo>
                  <a:lnTo>
                    <a:pt x="117118" y="95759"/>
                  </a:lnTo>
                  <a:lnTo>
                    <a:pt x="117118" y="91693"/>
                  </a:lnTo>
                  <a:lnTo>
                    <a:pt x="114381" y="87929"/>
                  </a:lnTo>
                  <a:lnTo>
                    <a:pt x="115390" y="84767"/>
                  </a:lnTo>
                  <a:lnTo>
                    <a:pt x="114093" y="82208"/>
                  </a:lnTo>
                  <a:lnTo>
                    <a:pt x="114093" y="79347"/>
                  </a:lnTo>
                  <a:lnTo>
                    <a:pt x="116110" y="79799"/>
                  </a:lnTo>
                  <a:lnTo>
                    <a:pt x="117118" y="75432"/>
                  </a:lnTo>
                  <a:lnTo>
                    <a:pt x="116686" y="71819"/>
                  </a:lnTo>
                  <a:lnTo>
                    <a:pt x="120000" y="67151"/>
                  </a:lnTo>
                  <a:lnTo>
                    <a:pt x="118415" y="59924"/>
                  </a:lnTo>
                  <a:lnTo>
                    <a:pt x="114957" y="63688"/>
                  </a:lnTo>
                  <a:lnTo>
                    <a:pt x="112797" y="61430"/>
                  </a:lnTo>
                  <a:lnTo>
                    <a:pt x="104441" y="70915"/>
                  </a:lnTo>
                  <a:lnTo>
                    <a:pt x="100552" y="70915"/>
                  </a:lnTo>
                  <a:lnTo>
                    <a:pt x="97238" y="78444"/>
                  </a:lnTo>
                  <a:lnTo>
                    <a:pt x="93205" y="80401"/>
                  </a:lnTo>
                  <a:lnTo>
                    <a:pt x="93205" y="78143"/>
                  </a:lnTo>
                  <a:lnTo>
                    <a:pt x="92052" y="76336"/>
                  </a:lnTo>
                  <a:lnTo>
                    <a:pt x="91188" y="69861"/>
                  </a:lnTo>
                  <a:lnTo>
                    <a:pt x="84993" y="66248"/>
                  </a:lnTo>
                  <a:lnTo>
                    <a:pt x="80240" y="71367"/>
                  </a:lnTo>
                  <a:lnTo>
                    <a:pt x="76494" y="68205"/>
                  </a:lnTo>
                  <a:lnTo>
                    <a:pt x="74765" y="64441"/>
                  </a:lnTo>
                  <a:lnTo>
                    <a:pt x="76782" y="62634"/>
                  </a:lnTo>
                  <a:lnTo>
                    <a:pt x="79951" y="64592"/>
                  </a:lnTo>
                  <a:lnTo>
                    <a:pt x="83697" y="58268"/>
                  </a:lnTo>
                  <a:lnTo>
                    <a:pt x="81104" y="56010"/>
                  </a:lnTo>
                  <a:lnTo>
                    <a:pt x="77791" y="57214"/>
                  </a:lnTo>
                  <a:lnTo>
                    <a:pt x="76350" y="55106"/>
                  </a:lnTo>
                  <a:lnTo>
                    <a:pt x="73325" y="55106"/>
                  </a:lnTo>
                  <a:lnTo>
                    <a:pt x="73757" y="47427"/>
                  </a:lnTo>
                  <a:lnTo>
                    <a:pt x="78511" y="43663"/>
                  </a:lnTo>
                  <a:lnTo>
                    <a:pt x="81680" y="45018"/>
                  </a:lnTo>
                  <a:lnTo>
                    <a:pt x="81536" y="40953"/>
                  </a:lnTo>
                  <a:lnTo>
                    <a:pt x="82545" y="36888"/>
                  </a:lnTo>
                  <a:lnTo>
                    <a:pt x="88451" y="30263"/>
                  </a:lnTo>
                  <a:lnTo>
                    <a:pt x="86866" y="27402"/>
                  </a:lnTo>
                  <a:lnTo>
                    <a:pt x="90612" y="23036"/>
                  </a:lnTo>
                  <a:lnTo>
                    <a:pt x="90756" y="16712"/>
                  </a:lnTo>
                  <a:lnTo>
                    <a:pt x="92917" y="16562"/>
                  </a:lnTo>
                  <a:lnTo>
                    <a:pt x="92773" y="7979"/>
                  </a:lnTo>
                  <a:lnTo>
                    <a:pt x="88019" y="9335"/>
                  </a:lnTo>
                  <a:lnTo>
                    <a:pt x="86290" y="3613"/>
                  </a:lnTo>
                  <a:lnTo>
                    <a:pt x="83697" y="45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3266626" y="5066250"/>
              <a:ext cx="576000" cy="596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517" y="41333"/>
                  </a:moveTo>
                  <a:lnTo>
                    <a:pt x="52873" y="56888"/>
                  </a:lnTo>
                  <a:lnTo>
                    <a:pt x="40459" y="56888"/>
                  </a:lnTo>
                  <a:lnTo>
                    <a:pt x="29425" y="61333"/>
                  </a:lnTo>
                  <a:lnTo>
                    <a:pt x="15632" y="64000"/>
                  </a:lnTo>
                  <a:lnTo>
                    <a:pt x="1839" y="74666"/>
                  </a:lnTo>
                  <a:lnTo>
                    <a:pt x="2758" y="84888"/>
                  </a:lnTo>
                  <a:lnTo>
                    <a:pt x="13793" y="88000"/>
                  </a:lnTo>
                  <a:lnTo>
                    <a:pt x="0" y="110666"/>
                  </a:lnTo>
                  <a:lnTo>
                    <a:pt x="0" y="120000"/>
                  </a:lnTo>
                  <a:lnTo>
                    <a:pt x="19770" y="110222"/>
                  </a:lnTo>
                  <a:lnTo>
                    <a:pt x="28965" y="113333"/>
                  </a:lnTo>
                  <a:lnTo>
                    <a:pt x="42758" y="106222"/>
                  </a:lnTo>
                  <a:lnTo>
                    <a:pt x="62068" y="111555"/>
                  </a:lnTo>
                  <a:lnTo>
                    <a:pt x="81379" y="96000"/>
                  </a:lnTo>
                  <a:lnTo>
                    <a:pt x="80000" y="86222"/>
                  </a:lnTo>
                  <a:lnTo>
                    <a:pt x="93793" y="78666"/>
                  </a:lnTo>
                  <a:lnTo>
                    <a:pt x="109425" y="72888"/>
                  </a:lnTo>
                  <a:lnTo>
                    <a:pt x="120000" y="55555"/>
                  </a:lnTo>
                  <a:lnTo>
                    <a:pt x="114482" y="45333"/>
                  </a:lnTo>
                  <a:lnTo>
                    <a:pt x="103448" y="52000"/>
                  </a:lnTo>
                  <a:lnTo>
                    <a:pt x="95632" y="44000"/>
                  </a:lnTo>
                  <a:lnTo>
                    <a:pt x="100689" y="35555"/>
                  </a:lnTo>
                  <a:lnTo>
                    <a:pt x="92413" y="23555"/>
                  </a:lnTo>
                  <a:lnTo>
                    <a:pt x="99310" y="10666"/>
                  </a:lnTo>
                  <a:lnTo>
                    <a:pt x="74482" y="0"/>
                  </a:lnTo>
                  <a:lnTo>
                    <a:pt x="72183" y="5333"/>
                  </a:lnTo>
                  <a:lnTo>
                    <a:pt x="94252" y="19555"/>
                  </a:lnTo>
                  <a:lnTo>
                    <a:pt x="81839" y="37333"/>
                  </a:lnTo>
                  <a:lnTo>
                    <a:pt x="53793" y="25333"/>
                  </a:lnTo>
                  <a:lnTo>
                    <a:pt x="54252" y="31555"/>
                  </a:lnTo>
                  <a:lnTo>
                    <a:pt x="45517" y="413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39" name="Shape 739"/>
          <p:cNvGrpSpPr/>
          <p:nvPr/>
        </p:nvGrpSpPr>
        <p:grpSpPr>
          <a:xfrm>
            <a:off x="4656608" y="1922662"/>
            <a:ext cx="349067" cy="497706"/>
            <a:chOff x="1297778" y="3399620"/>
            <a:chExt cx="493800" cy="719125"/>
          </a:xfrm>
        </p:grpSpPr>
        <p:sp>
          <p:nvSpPr>
            <p:cNvPr id="740" name="Shape 740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2" name="Shape 742"/>
          <p:cNvGrpSpPr/>
          <p:nvPr/>
        </p:nvGrpSpPr>
        <p:grpSpPr>
          <a:xfrm>
            <a:off x="7372877" y="2219481"/>
            <a:ext cx="349067" cy="497706"/>
            <a:chOff x="1297778" y="3399620"/>
            <a:chExt cx="493800" cy="719125"/>
          </a:xfrm>
        </p:grpSpPr>
        <p:sp>
          <p:nvSpPr>
            <p:cNvPr id="743" name="Shape 743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5" name="Shape 745"/>
          <p:cNvGrpSpPr/>
          <p:nvPr/>
        </p:nvGrpSpPr>
        <p:grpSpPr>
          <a:xfrm>
            <a:off x="6687695" y="4639235"/>
            <a:ext cx="349067" cy="497706"/>
            <a:chOff x="1297778" y="3399620"/>
            <a:chExt cx="493800" cy="719125"/>
          </a:xfrm>
        </p:grpSpPr>
        <p:sp>
          <p:nvSpPr>
            <p:cNvPr id="746" name="Shape 746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Shape 747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8" name="Shape 748"/>
          <p:cNvGrpSpPr/>
          <p:nvPr/>
        </p:nvGrpSpPr>
        <p:grpSpPr>
          <a:xfrm>
            <a:off x="6352300" y="2302258"/>
            <a:ext cx="481702" cy="723799"/>
            <a:chOff x="1297778" y="3399620"/>
            <a:chExt cx="493800" cy="719125"/>
          </a:xfrm>
        </p:grpSpPr>
        <p:sp>
          <p:nvSpPr>
            <p:cNvPr id="749" name="Shape 749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800">
                <a:solidFill>
                  <a:schemeClr val="accent1"/>
                </a:solidFill>
              </a:endParaRPr>
            </a:p>
          </p:txBody>
        </p:sp>
        <p:sp>
          <p:nvSpPr>
            <p:cNvPr id="750" name="Shape 750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800">
                <a:solidFill>
                  <a:schemeClr val="accent1"/>
                </a:solidFill>
              </a:endParaRPr>
            </a:p>
          </p:txBody>
        </p:sp>
      </p:grpSp>
      <p:grpSp>
        <p:nvGrpSpPr>
          <p:cNvPr id="751" name="Shape 751"/>
          <p:cNvGrpSpPr/>
          <p:nvPr/>
        </p:nvGrpSpPr>
        <p:grpSpPr>
          <a:xfrm>
            <a:off x="2891484" y="3777415"/>
            <a:ext cx="481702" cy="723799"/>
            <a:chOff x="1297778" y="3399620"/>
            <a:chExt cx="493800" cy="719125"/>
          </a:xfrm>
        </p:grpSpPr>
        <p:sp>
          <p:nvSpPr>
            <p:cNvPr id="752" name="Shape 752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Shape 753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4" name="Shape 754"/>
          <p:cNvGrpSpPr/>
          <p:nvPr/>
        </p:nvGrpSpPr>
        <p:grpSpPr>
          <a:xfrm>
            <a:off x="4411778" y="3382058"/>
            <a:ext cx="349067" cy="497706"/>
            <a:chOff x="1297778" y="3399620"/>
            <a:chExt cx="493800" cy="719125"/>
          </a:xfrm>
        </p:grpSpPr>
        <p:sp>
          <p:nvSpPr>
            <p:cNvPr id="755" name="Shape 755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7" name="Shape 757"/>
          <p:cNvGrpSpPr/>
          <p:nvPr/>
        </p:nvGrpSpPr>
        <p:grpSpPr>
          <a:xfrm>
            <a:off x="6065847" y="3085139"/>
            <a:ext cx="349067" cy="497706"/>
            <a:chOff x="1297778" y="3399620"/>
            <a:chExt cx="493800" cy="719125"/>
          </a:xfrm>
        </p:grpSpPr>
        <p:sp>
          <p:nvSpPr>
            <p:cNvPr id="758" name="Shape 758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Shape 760"/>
          <p:cNvGrpSpPr/>
          <p:nvPr/>
        </p:nvGrpSpPr>
        <p:grpSpPr>
          <a:xfrm>
            <a:off x="8448101" y="5290786"/>
            <a:ext cx="225420" cy="346906"/>
            <a:chOff x="1297778" y="3399620"/>
            <a:chExt cx="493800" cy="719125"/>
          </a:xfrm>
        </p:grpSpPr>
        <p:sp>
          <p:nvSpPr>
            <p:cNvPr id="761" name="Shape 761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3" name="Shape 763"/>
          <p:cNvGrpSpPr/>
          <p:nvPr/>
        </p:nvGrpSpPr>
        <p:grpSpPr>
          <a:xfrm>
            <a:off x="8448101" y="5700072"/>
            <a:ext cx="225420" cy="346906"/>
            <a:chOff x="1297778" y="3399620"/>
            <a:chExt cx="493800" cy="719125"/>
          </a:xfrm>
        </p:grpSpPr>
        <p:sp>
          <p:nvSpPr>
            <p:cNvPr id="764" name="Shape 764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Shape 765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7" name="Shape 767"/>
          <p:cNvSpPr txBox="1"/>
          <p:nvPr/>
        </p:nvSpPr>
        <p:spPr>
          <a:xfrm>
            <a:off x="8666271" y="5721264"/>
            <a:ext cx="20682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Decentralized</a:t>
            </a:r>
            <a:r>
              <a:rPr lang="de-D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Clusters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68" name="Shape 768"/>
          <p:cNvGrpSpPr/>
          <p:nvPr/>
        </p:nvGrpSpPr>
        <p:grpSpPr>
          <a:xfrm>
            <a:off x="2259753" y="4793058"/>
            <a:ext cx="349067" cy="497706"/>
            <a:chOff x="1297778" y="3399620"/>
            <a:chExt cx="493800" cy="719125"/>
          </a:xfrm>
        </p:grpSpPr>
        <p:sp>
          <p:nvSpPr>
            <p:cNvPr id="769" name="Shape 769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1" name="Shape 771"/>
          <p:cNvGrpSpPr/>
          <p:nvPr/>
        </p:nvGrpSpPr>
        <p:grpSpPr>
          <a:xfrm>
            <a:off x="7646808" y="3279712"/>
            <a:ext cx="349067" cy="497706"/>
            <a:chOff x="1297778" y="3399620"/>
            <a:chExt cx="493800" cy="719125"/>
          </a:xfrm>
        </p:grpSpPr>
        <p:sp>
          <p:nvSpPr>
            <p:cNvPr id="772" name="Shape 772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2505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Shape 773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2505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7" name="Shape 777"/>
          <p:cNvGrpSpPr/>
          <p:nvPr/>
        </p:nvGrpSpPr>
        <p:grpSpPr>
          <a:xfrm>
            <a:off x="4335582" y="4869260"/>
            <a:ext cx="349067" cy="497706"/>
            <a:chOff x="1297778" y="3399620"/>
            <a:chExt cx="493800" cy="719125"/>
          </a:xfrm>
        </p:grpSpPr>
        <p:sp>
          <p:nvSpPr>
            <p:cNvPr id="778" name="Shape 778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0" name="Shape 780"/>
          <p:cNvGrpSpPr/>
          <p:nvPr/>
        </p:nvGrpSpPr>
        <p:grpSpPr>
          <a:xfrm>
            <a:off x="5373126" y="2687510"/>
            <a:ext cx="349067" cy="497706"/>
            <a:chOff x="1297778" y="3399620"/>
            <a:chExt cx="493800" cy="719125"/>
          </a:xfrm>
        </p:grpSpPr>
        <p:sp>
          <p:nvSpPr>
            <p:cNvPr id="781" name="Shape 781"/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Shape 782"/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C5FE9135-15F0-874E-A064-165F3EB17AFA}"/>
              </a:ext>
            </a:extLst>
          </p:cNvPr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 </a:t>
            </a:r>
            <a:endParaRPr lang="en-GB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35CE62-5290-0848-8870-F402322B64FE}"/>
              </a:ext>
            </a:extLst>
          </p:cNvPr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 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50DAD94-3D66-A24D-AD5C-DE2F2B1C4753}"/>
              </a:ext>
            </a:extLst>
          </p:cNvPr>
          <p:cNvSpPr txBox="1"/>
          <p:nvPr/>
        </p:nvSpPr>
        <p:spPr>
          <a:xfrm>
            <a:off x="7883581" y="2098649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Digital Sports</a:t>
            </a:r>
          </a:p>
          <a:p>
            <a:r>
              <a:rPr lang="en-GB" dirty="0"/>
              <a:t>B2B Software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6AA6EBD4-7226-B444-B736-2544EF9A1205}"/>
              </a:ext>
            </a:extLst>
          </p:cNvPr>
          <p:cNvSpPr txBox="1"/>
          <p:nvPr/>
        </p:nvSpPr>
        <p:spPr>
          <a:xfrm>
            <a:off x="7078661" y="4692140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FashionTech</a:t>
            </a:r>
            <a:endParaRPr lang="en-GB" dirty="0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F2544065-8809-6141-8F00-DDB6337D4D47}"/>
              </a:ext>
            </a:extLst>
          </p:cNvPr>
          <p:cNvSpPr txBox="1"/>
          <p:nvPr/>
        </p:nvSpPr>
        <p:spPr>
          <a:xfrm>
            <a:off x="5722774" y="357787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Blockchain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D96CD458-D3B4-0841-823F-095B76F44331}"/>
              </a:ext>
            </a:extLst>
          </p:cNvPr>
          <p:cNvSpPr txBox="1"/>
          <p:nvPr/>
        </p:nvSpPr>
        <p:spPr>
          <a:xfrm>
            <a:off x="7690472" y="3713433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eTourism</a:t>
            </a:r>
            <a:endParaRPr lang="en-GB" dirty="0"/>
          </a:p>
          <a:p>
            <a:r>
              <a:rPr lang="en-GB" dirty="0" err="1"/>
              <a:t>Digitale</a:t>
            </a:r>
            <a:r>
              <a:rPr lang="en-GB" dirty="0"/>
              <a:t> Infrastructure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87F23DBB-D6EE-8E45-B227-A094786C8908}"/>
              </a:ext>
            </a:extLst>
          </p:cNvPr>
          <p:cNvSpPr txBox="1"/>
          <p:nvPr/>
        </p:nvSpPr>
        <p:spPr>
          <a:xfrm>
            <a:off x="6029833" y="1796124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Robotics</a:t>
            </a:r>
          </a:p>
          <a:p>
            <a:r>
              <a:rPr lang="en-GB" dirty="0"/>
              <a:t>Data &amp; AI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9F13BD71-6422-8A42-8C67-B6CDDA22E0D5}"/>
              </a:ext>
            </a:extLst>
          </p:cNvPr>
          <p:cNvSpPr txBox="1"/>
          <p:nvPr/>
        </p:nvSpPr>
        <p:spPr>
          <a:xfrm>
            <a:off x="3457395" y="2059674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DigitalHealth</a:t>
            </a:r>
            <a:endParaRPr lang="en-GB" dirty="0"/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3FA361F2-E627-B84D-9608-BB7746838904}"/>
              </a:ext>
            </a:extLst>
          </p:cNvPr>
          <p:cNvSpPr txBox="1"/>
          <p:nvPr/>
        </p:nvSpPr>
        <p:spPr>
          <a:xfrm>
            <a:off x="5042569" y="2234372"/>
            <a:ext cx="132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Advanced Manufacturing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3E49A5A1-1717-A349-A63D-0962BBF10C78}"/>
              </a:ext>
            </a:extLst>
          </p:cNvPr>
          <p:cNvSpPr txBox="1"/>
          <p:nvPr/>
        </p:nvSpPr>
        <p:spPr>
          <a:xfrm>
            <a:off x="2575494" y="3293253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Robotics</a:t>
            </a:r>
          </a:p>
          <a:p>
            <a:r>
              <a:rPr lang="en-GB" dirty="0"/>
              <a:t>VR, AI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3E23E2DE-87F3-4E42-9165-9236AF5313D2}"/>
              </a:ext>
            </a:extLst>
          </p:cNvPr>
          <p:cNvSpPr txBox="1"/>
          <p:nvPr/>
        </p:nvSpPr>
        <p:spPr>
          <a:xfrm>
            <a:off x="1477218" y="4312659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Blockchain</a:t>
            </a:r>
          </a:p>
          <a:p>
            <a:r>
              <a:rPr lang="en-GB" dirty="0" err="1"/>
              <a:t>Humanitary</a:t>
            </a:r>
            <a:endParaRPr lang="en-GB" dirty="0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3DA12CD-F6E5-2341-AA61-4390B8EAFD71}"/>
              </a:ext>
            </a:extLst>
          </p:cNvPr>
          <p:cNvSpPr txBox="1"/>
          <p:nvPr/>
        </p:nvSpPr>
        <p:spPr>
          <a:xfrm>
            <a:off x="3753383" y="291821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MedTech</a:t>
            </a:r>
          </a:p>
          <a:p>
            <a:r>
              <a:rPr lang="en-GB" dirty="0" err="1"/>
              <a:t>CleanTech</a:t>
            </a:r>
            <a:endParaRPr lang="en-GB" dirty="0"/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37AA50EE-919E-5342-933D-D7AEF38A9015}"/>
              </a:ext>
            </a:extLst>
          </p:cNvPr>
          <p:cNvSpPr txBox="1"/>
          <p:nvPr/>
        </p:nvSpPr>
        <p:spPr>
          <a:xfrm>
            <a:off x="4000533" y="4372286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eTourism</a:t>
            </a:r>
            <a:endParaRPr lang="en-GB" dirty="0"/>
          </a:p>
          <a:p>
            <a:r>
              <a:rPr lang="en-GB" dirty="0"/>
              <a:t>eHealth</a:t>
            </a:r>
          </a:p>
        </p:txBody>
      </p:sp>
      <p:grpSp>
        <p:nvGrpSpPr>
          <p:cNvPr id="97" name="Shape 757">
            <a:extLst>
              <a:ext uri="{FF2B5EF4-FFF2-40B4-BE49-F238E27FC236}">
                <a16:creationId xmlns:a16="http://schemas.microsoft.com/office/drawing/2014/main" id="{54ED3987-D738-E54F-9B1F-10F162E07ABF}"/>
              </a:ext>
            </a:extLst>
          </p:cNvPr>
          <p:cNvGrpSpPr/>
          <p:nvPr/>
        </p:nvGrpSpPr>
        <p:grpSpPr>
          <a:xfrm>
            <a:off x="6939280" y="3092635"/>
            <a:ext cx="349067" cy="497706"/>
            <a:chOff x="1297778" y="3399620"/>
            <a:chExt cx="493800" cy="719125"/>
          </a:xfrm>
        </p:grpSpPr>
        <p:sp>
          <p:nvSpPr>
            <p:cNvPr id="98" name="Shape 758">
              <a:extLst>
                <a:ext uri="{FF2B5EF4-FFF2-40B4-BE49-F238E27FC236}">
                  <a16:creationId xmlns:a16="http://schemas.microsoft.com/office/drawing/2014/main" id="{6D831DD8-AB97-AB44-BE0A-4836330DCAF5}"/>
                </a:ext>
              </a:extLst>
            </p:cNvPr>
            <p:cNvSpPr/>
            <p:nvPr/>
          </p:nvSpPr>
          <p:spPr>
            <a:xfrm>
              <a:off x="1342228" y="3399620"/>
              <a:ext cx="404700" cy="62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78" y="0"/>
                  </a:moveTo>
                  <a:lnTo>
                    <a:pt x="60078" y="0"/>
                  </a:lnTo>
                  <a:lnTo>
                    <a:pt x="56937" y="50"/>
                  </a:lnTo>
                  <a:lnTo>
                    <a:pt x="53795" y="203"/>
                  </a:lnTo>
                  <a:lnTo>
                    <a:pt x="50890" y="406"/>
                  </a:lnTo>
                  <a:lnTo>
                    <a:pt x="47905" y="813"/>
                  </a:lnTo>
                  <a:lnTo>
                    <a:pt x="45000" y="1220"/>
                  </a:lnTo>
                  <a:lnTo>
                    <a:pt x="42172" y="1779"/>
                  </a:lnTo>
                  <a:lnTo>
                    <a:pt x="39424" y="2389"/>
                  </a:lnTo>
                  <a:lnTo>
                    <a:pt x="36675" y="3050"/>
                  </a:lnTo>
                  <a:lnTo>
                    <a:pt x="33926" y="3864"/>
                  </a:lnTo>
                  <a:lnTo>
                    <a:pt x="31413" y="4677"/>
                  </a:lnTo>
                  <a:lnTo>
                    <a:pt x="28821" y="5593"/>
                  </a:lnTo>
                  <a:lnTo>
                    <a:pt x="26387" y="6661"/>
                  </a:lnTo>
                  <a:lnTo>
                    <a:pt x="24031" y="7728"/>
                  </a:lnTo>
                  <a:lnTo>
                    <a:pt x="21753" y="8847"/>
                  </a:lnTo>
                  <a:lnTo>
                    <a:pt x="19633" y="10067"/>
                  </a:lnTo>
                  <a:lnTo>
                    <a:pt x="17513" y="11389"/>
                  </a:lnTo>
                  <a:lnTo>
                    <a:pt x="15549" y="12711"/>
                  </a:lnTo>
                  <a:lnTo>
                    <a:pt x="13664" y="14135"/>
                  </a:lnTo>
                  <a:lnTo>
                    <a:pt x="11858" y="15610"/>
                  </a:lnTo>
                  <a:lnTo>
                    <a:pt x="10209" y="17135"/>
                  </a:lnTo>
                  <a:lnTo>
                    <a:pt x="8717" y="18711"/>
                  </a:lnTo>
                  <a:lnTo>
                    <a:pt x="7146" y="20288"/>
                  </a:lnTo>
                  <a:lnTo>
                    <a:pt x="5890" y="22016"/>
                  </a:lnTo>
                  <a:lnTo>
                    <a:pt x="4712" y="23694"/>
                  </a:lnTo>
                  <a:lnTo>
                    <a:pt x="3612" y="25474"/>
                  </a:lnTo>
                  <a:lnTo>
                    <a:pt x="2670" y="27305"/>
                  </a:lnTo>
                  <a:lnTo>
                    <a:pt x="1884" y="29135"/>
                  </a:lnTo>
                  <a:lnTo>
                    <a:pt x="1256" y="31016"/>
                  </a:lnTo>
                  <a:lnTo>
                    <a:pt x="706" y="32898"/>
                  </a:lnTo>
                  <a:lnTo>
                    <a:pt x="314" y="34830"/>
                  </a:lnTo>
                  <a:lnTo>
                    <a:pt x="0" y="36813"/>
                  </a:lnTo>
                  <a:lnTo>
                    <a:pt x="0" y="38796"/>
                  </a:lnTo>
                  <a:lnTo>
                    <a:pt x="0" y="38796"/>
                  </a:lnTo>
                  <a:lnTo>
                    <a:pt x="0" y="39864"/>
                  </a:lnTo>
                  <a:lnTo>
                    <a:pt x="78" y="40932"/>
                  </a:lnTo>
                  <a:lnTo>
                    <a:pt x="392" y="42050"/>
                  </a:lnTo>
                  <a:lnTo>
                    <a:pt x="706" y="43271"/>
                  </a:lnTo>
                  <a:lnTo>
                    <a:pt x="1020" y="44491"/>
                  </a:lnTo>
                  <a:lnTo>
                    <a:pt x="1413" y="45762"/>
                  </a:lnTo>
                  <a:lnTo>
                    <a:pt x="2591" y="48457"/>
                  </a:lnTo>
                  <a:lnTo>
                    <a:pt x="3848" y="51305"/>
                  </a:lnTo>
                  <a:lnTo>
                    <a:pt x="5497" y="54254"/>
                  </a:lnTo>
                  <a:lnTo>
                    <a:pt x="7382" y="57355"/>
                  </a:lnTo>
                  <a:lnTo>
                    <a:pt x="9345" y="60508"/>
                  </a:lnTo>
                  <a:lnTo>
                    <a:pt x="11544" y="63813"/>
                  </a:lnTo>
                  <a:lnTo>
                    <a:pt x="13900" y="67169"/>
                  </a:lnTo>
                  <a:lnTo>
                    <a:pt x="16413" y="70525"/>
                  </a:lnTo>
                  <a:lnTo>
                    <a:pt x="18926" y="73932"/>
                  </a:lnTo>
                  <a:lnTo>
                    <a:pt x="21675" y="77338"/>
                  </a:lnTo>
                  <a:lnTo>
                    <a:pt x="24424" y="80745"/>
                  </a:lnTo>
                  <a:lnTo>
                    <a:pt x="30000" y="87457"/>
                  </a:lnTo>
                  <a:lnTo>
                    <a:pt x="35654" y="93915"/>
                  </a:lnTo>
                  <a:lnTo>
                    <a:pt x="40994" y="99915"/>
                  </a:lnTo>
                  <a:lnTo>
                    <a:pt x="46099" y="105457"/>
                  </a:lnTo>
                  <a:lnTo>
                    <a:pt x="50654" y="110288"/>
                  </a:lnTo>
                  <a:lnTo>
                    <a:pt x="54502" y="114305"/>
                  </a:lnTo>
                  <a:lnTo>
                    <a:pt x="57408" y="117355"/>
                  </a:lnTo>
                  <a:lnTo>
                    <a:pt x="60078" y="120000"/>
                  </a:lnTo>
                  <a:lnTo>
                    <a:pt x="60078" y="120000"/>
                  </a:lnTo>
                  <a:lnTo>
                    <a:pt x="62591" y="117355"/>
                  </a:lnTo>
                  <a:lnTo>
                    <a:pt x="65497" y="114305"/>
                  </a:lnTo>
                  <a:lnTo>
                    <a:pt x="69345" y="110288"/>
                  </a:lnTo>
                  <a:lnTo>
                    <a:pt x="73900" y="105457"/>
                  </a:lnTo>
                  <a:lnTo>
                    <a:pt x="79005" y="99915"/>
                  </a:lnTo>
                  <a:lnTo>
                    <a:pt x="84424" y="93915"/>
                  </a:lnTo>
                  <a:lnTo>
                    <a:pt x="90000" y="87457"/>
                  </a:lnTo>
                  <a:lnTo>
                    <a:pt x="95575" y="80745"/>
                  </a:lnTo>
                  <a:lnTo>
                    <a:pt x="98403" y="77338"/>
                  </a:lnTo>
                  <a:lnTo>
                    <a:pt x="101073" y="73932"/>
                  </a:lnTo>
                  <a:lnTo>
                    <a:pt x="103586" y="70525"/>
                  </a:lnTo>
                  <a:lnTo>
                    <a:pt x="106099" y="67169"/>
                  </a:lnTo>
                  <a:lnTo>
                    <a:pt x="108455" y="63813"/>
                  </a:lnTo>
                  <a:lnTo>
                    <a:pt x="110654" y="60508"/>
                  </a:lnTo>
                  <a:lnTo>
                    <a:pt x="112617" y="57355"/>
                  </a:lnTo>
                  <a:lnTo>
                    <a:pt x="114502" y="54254"/>
                  </a:lnTo>
                  <a:lnTo>
                    <a:pt x="116151" y="51305"/>
                  </a:lnTo>
                  <a:lnTo>
                    <a:pt x="117408" y="48457"/>
                  </a:lnTo>
                  <a:lnTo>
                    <a:pt x="118586" y="45762"/>
                  </a:lnTo>
                  <a:lnTo>
                    <a:pt x="118979" y="44491"/>
                  </a:lnTo>
                  <a:lnTo>
                    <a:pt x="119293" y="43271"/>
                  </a:lnTo>
                  <a:lnTo>
                    <a:pt x="119607" y="42050"/>
                  </a:lnTo>
                  <a:lnTo>
                    <a:pt x="119921" y="40932"/>
                  </a:lnTo>
                  <a:lnTo>
                    <a:pt x="120000" y="39864"/>
                  </a:lnTo>
                  <a:lnTo>
                    <a:pt x="120000" y="38796"/>
                  </a:lnTo>
                  <a:lnTo>
                    <a:pt x="120000" y="38796"/>
                  </a:lnTo>
                  <a:lnTo>
                    <a:pt x="120000" y="36813"/>
                  </a:lnTo>
                  <a:lnTo>
                    <a:pt x="119685" y="34830"/>
                  </a:lnTo>
                  <a:lnTo>
                    <a:pt x="119293" y="32898"/>
                  </a:lnTo>
                  <a:lnTo>
                    <a:pt x="118821" y="31016"/>
                  </a:lnTo>
                  <a:lnTo>
                    <a:pt x="118115" y="29135"/>
                  </a:lnTo>
                  <a:lnTo>
                    <a:pt x="117329" y="27305"/>
                  </a:lnTo>
                  <a:lnTo>
                    <a:pt x="116387" y="25474"/>
                  </a:lnTo>
                  <a:lnTo>
                    <a:pt x="115287" y="23694"/>
                  </a:lnTo>
                  <a:lnTo>
                    <a:pt x="114109" y="22016"/>
                  </a:lnTo>
                  <a:lnTo>
                    <a:pt x="112853" y="20288"/>
                  </a:lnTo>
                  <a:lnTo>
                    <a:pt x="111282" y="18711"/>
                  </a:lnTo>
                  <a:lnTo>
                    <a:pt x="109790" y="17135"/>
                  </a:lnTo>
                  <a:lnTo>
                    <a:pt x="108141" y="15610"/>
                  </a:lnTo>
                  <a:lnTo>
                    <a:pt x="106335" y="14135"/>
                  </a:lnTo>
                  <a:lnTo>
                    <a:pt x="104450" y="12711"/>
                  </a:lnTo>
                  <a:lnTo>
                    <a:pt x="102486" y="11389"/>
                  </a:lnTo>
                  <a:lnTo>
                    <a:pt x="100366" y="10067"/>
                  </a:lnTo>
                  <a:lnTo>
                    <a:pt x="98246" y="8847"/>
                  </a:lnTo>
                  <a:lnTo>
                    <a:pt x="95968" y="7728"/>
                  </a:lnTo>
                  <a:lnTo>
                    <a:pt x="93612" y="6661"/>
                  </a:lnTo>
                  <a:lnTo>
                    <a:pt x="91178" y="5593"/>
                  </a:lnTo>
                  <a:lnTo>
                    <a:pt x="88586" y="4677"/>
                  </a:lnTo>
                  <a:lnTo>
                    <a:pt x="86073" y="3864"/>
                  </a:lnTo>
                  <a:lnTo>
                    <a:pt x="83324" y="3050"/>
                  </a:lnTo>
                  <a:lnTo>
                    <a:pt x="80654" y="2389"/>
                  </a:lnTo>
                  <a:lnTo>
                    <a:pt x="77827" y="1779"/>
                  </a:lnTo>
                  <a:lnTo>
                    <a:pt x="75000" y="1220"/>
                  </a:lnTo>
                  <a:lnTo>
                    <a:pt x="72094" y="813"/>
                  </a:lnTo>
                  <a:lnTo>
                    <a:pt x="69188" y="406"/>
                  </a:lnTo>
                  <a:lnTo>
                    <a:pt x="66204" y="203"/>
                  </a:lnTo>
                  <a:lnTo>
                    <a:pt x="63062" y="50"/>
                  </a:lnTo>
                  <a:lnTo>
                    <a:pt x="60078" y="0"/>
                  </a:lnTo>
                  <a:close/>
                  <a:moveTo>
                    <a:pt x="60078" y="54406"/>
                  </a:moveTo>
                  <a:lnTo>
                    <a:pt x="60078" y="54406"/>
                  </a:lnTo>
                  <a:lnTo>
                    <a:pt x="58821" y="54406"/>
                  </a:lnTo>
                  <a:lnTo>
                    <a:pt x="57565" y="54355"/>
                  </a:lnTo>
                  <a:lnTo>
                    <a:pt x="56465" y="54305"/>
                  </a:lnTo>
                  <a:lnTo>
                    <a:pt x="55366" y="54101"/>
                  </a:lnTo>
                  <a:lnTo>
                    <a:pt x="54188" y="54000"/>
                  </a:lnTo>
                  <a:lnTo>
                    <a:pt x="53089" y="53745"/>
                  </a:lnTo>
                  <a:lnTo>
                    <a:pt x="51910" y="53491"/>
                  </a:lnTo>
                  <a:lnTo>
                    <a:pt x="50890" y="53237"/>
                  </a:lnTo>
                  <a:lnTo>
                    <a:pt x="48848" y="52576"/>
                  </a:lnTo>
                  <a:lnTo>
                    <a:pt x="46963" y="51864"/>
                  </a:lnTo>
                  <a:lnTo>
                    <a:pt x="45157" y="51000"/>
                  </a:lnTo>
                  <a:lnTo>
                    <a:pt x="43429" y="50033"/>
                  </a:lnTo>
                  <a:lnTo>
                    <a:pt x="41937" y="48915"/>
                  </a:lnTo>
                  <a:lnTo>
                    <a:pt x="40602" y="47796"/>
                  </a:lnTo>
                  <a:lnTo>
                    <a:pt x="39424" y="46576"/>
                  </a:lnTo>
                  <a:lnTo>
                    <a:pt x="38481" y="45203"/>
                  </a:lnTo>
                  <a:lnTo>
                    <a:pt x="38010" y="44542"/>
                  </a:lnTo>
                  <a:lnTo>
                    <a:pt x="37696" y="43830"/>
                  </a:lnTo>
                  <a:lnTo>
                    <a:pt x="37303" y="43067"/>
                  </a:lnTo>
                  <a:lnTo>
                    <a:pt x="37068" y="42355"/>
                  </a:lnTo>
                  <a:lnTo>
                    <a:pt x="36832" y="41644"/>
                  </a:lnTo>
                  <a:lnTo>
                    <a:pt x="36753" y="40881"/>
                  </a:lnTo>
                  <a:lnTo>
                    <a:pt x="36675" y="40118"/>
                  </a:lnTo>
                  <a:lnTo>
                    <a:pt x="36596" y="39305"/>
                  </a:lnTo>
                  <a:lnTo>
                    <a:pt x="36596" y="39305"/>
                  </a:lnTo>
                  <a:lnTo>
                    <a:pt x="36675" y="38593"/>
                  </a:lnTo>
                  <a:lnTo>
                    <a:pt x="36753" y="37779"/>
                  </a:lnTo>
                  <a:lnTo>
                    <a:pt x="36832" y="37067"/>
                  </a:lnTo>
                  <a:lnTo>
                    <a:pt x="37068" y="36254"/>
                  </a:lnTo>
                  <a:lnTo>
                    <a:pt x="37303" y="35542"/>
                  </a:lnTo>
                  <a:lnTo>
                    <a:pt x="37696" y="34830"/>
                  </a:lnTo>
                  <a:lnTo>
                    <a:pt x="38010" y="34118"/>
                  </a:lnTo>
                  <a:lnTo>
                    <a:pt x="38481" y="33457"/>
                  </a:lnTo>
                  <a:lnTo>
                    <a:pt x="39424" y="32135"/>
                  </a:lnTo>
                  <a:lnTo>
                    <a:pt x="40602" y="30915"/>
                  </a:lnTo>
                  <a:lnTo>
                    <a:pt x="41937" y="29694"/>
                  </a:lnTo>
                  <a:lnTo>
                    <a:pt x="43429" y="28627"/>
                  </a:lnTo>
                  <a:lnTo>
                    <a:pt x="45157" y="27661"/>
                  </a:lnTo>
                  <a:lnTo>
                    <a:pt x="46963" y="26796"/>
                  </a:lnTo>
                  <a:lnTo>
                    <a:pt x="48848" y="26033"/>
                  </a:lnTo>
                  <a:lnTo>
                    <a:pt x="50890" y="25423"/>
                  </a:lnTo>
                  <a:lnTo>
                    <a:pt x="51910" y="25118"/>
                  </a:lnTo>
                  <a:lnTo>
                    <a:pt x="53089" y="24864"/>
                  </a:lnTo>
                  <a:lnTo>
                    <a:pt x="54188" y="24661"/>
                  </a:lnTo>
                  <a:lnTo>
                    <a:pt x="55366" y="24508"/>
                  </a:lnTo>
                  <a:lnTo>
                    <a:pt x="56465" y="24355"/>
                  </a:lnTo>
                  <a:lnTo>
                    <a:pt x="57565" y="24254"/>
                  </a:lnTo>
                  <a:lnTo>
                    <a:pt x="58821" y="24203"/>
                  </a:lnTo>
                  <a:lnTo>
                    <a:pt x="60078" y="24203"/>
                  </a:lnTo>
                  <a:lnTo>
                    <a:pt x="60078" y="24203"/>
                  </a:lnTo>
                  <a:lnTo>
                    <a:pt x="61178" y="24203"/>
                  </a:lnTo>
                  <a:lnTo>
                    <a:pt x="62434" y="24254"/>
                  </a:lnTo>
                  <a:lnTo>
                    <a:pt x="63534" y="24355"/>
                  </a:lnTo>
                  <a:lnTo>
                    <a:pt x="64790" y="24508"/>
                  </a:lnTo>
                  <a:lnTo>
                    <a:pt x="65890" y="24661"/>
                  </a:lnTo>
                  <a:lnTo>
                    <a:pt x="66910" y="24864"/>
                  </a:lnTo>
                  <a:lnTo>
                    <a:pt x="68089" y="25118"/>
                  </a:lnTo>
                  <a:lnTo>
                    <a:pt x="69109" y="25423"/>
                  </a:lnTo>
                  <a:lnTo>
                    <a:pt x="71151" y="26033"/>
                  </a:lnTo>
                  <a:lnTo>
                    <a:pt x="73036" y="26796"/>
                  </a:lnTo>
                  <a:lnTo>
                    <a:pt x="74842" y="27661"/>
                  </a:lnTo>
                  <a:lnTo>
                    <a:pt x="76570" y="28627"/>
                  </a:lnTo>
                  <a:lnTo>
                    <a:pt x="78062" y="29694"/>
                  </a:lnTo>
                  <a:lnTo>
                    <a:pt x="79397" y="30915"/>
                  </a:lnTo>
                  <a:lnTo>
                    <a:pt x="80575" y="32135"/>
                  </a:lnTo>
                  <a:lnTo>
                    <a:pt x="81518" y="33457"/>
                  </a:lnTo>
                  <a:lnTo>
                    <a:pt x="81989" y="34118"/>
                  </a:lnTo>
                  <a:lnTo>
                    <a:pt x="82382" y="34830"/>
                  </a:lnTo>
                  <a:lnTo>
                    <a:pt x="82696" y="35542"/>
                  </a:lnTo>
                  <a:lnTo>
                    <a:pt x="82931" y="36254"/>
                  </a:lnTo>
                  <a:lnTo>
                    <a:pt x="83167" y="37067"/>
                  </a:lnTo>
                  <a:lnTo>
                    <a:pt x="83246" y="37779"/>
                  </a:lnTo>
                  <a:lnTo>
                    <a:pt x="83324" y="38593"/>
                  </a:lnTo>
                  <a:lnTo>
                    <a:pt x="83403" y="39305"/>
                  </a:lnTo>
                  <a:lnTo>
                    <a:pt x="83403" y="39305"/>
                  </a:lnTo>
                  <a:lnTo>
                    <a:pt x="83324" y="40118"/>
                  </a:lnTo>
                  <a:lnTo>
                    <a:pt x="83246" y="40881"/>
                  </a:lnTo>
                  <a:lnTo>
                    <a:pt x="83167" y="41644"/>
                  </a:lnTo>
                  <a:lnTo>
                    <a:pt x="82931" y="42355"/>
                  </a:lnTo>
                  <a:lnTo>
                    <a:pt x="82696" y="43067"/>
                  </a:lnTo>
                  <a:lnTo>
                    <a:pt x="82382" y="43830"/>
                  </a:lnTo>
                  <a:lnTo>
                    <a:pt x="81989" y="44542"/>
                  </a:lnTo>
                  <a:lnTo>
                    <a:pt x="81518" y="45203"/>
                  </a:lnTo>
                  <a:lnTo>
                    <a:pt x="80575" y="46576"/>
                  </a:lnTo>
                  <a:lnTo>
                    <a:pt x="79397" y="47796"/>
                  </a:lnTo>
                  <a:lnTo>
                    <a:pt x="78062" y="48915"/>
                  </a:lnTo>
                  <a:lnTo>
                    <a:pt x="76570" y="50033"/>
                  </a:lnTo>
                  <a:lnTo>
                    <a:pt x="74842" y="51000"/>
                  </a:lnTo>
                  <a:lnTo>
                    <a:pt x="73036" y="51864"/>
                  </a:lnTo>
                  <a:lnTo>
                    <a:pt x="71151" y="52576"/>
                  </a:lnTo>
                  <a:lnTo>
                    <a:pt x="69109" y="53237"/>
                  </a:lnTo>
                  <a:lnTo>
                    <a:pt x="68089" y="53491"/>
                  </a:lnTo>
                  <a:lnTo>
                    <a:pt x="66910" y="53745"/>
                  </a:lnTo>
                  <a:lnTo>
                    <a:pt x="65890" y="54000"/>
                  </a:lnTo>
                  <a:lnTo>
                    <a:pt x="64790" y="54101"/>
                  </a:lnTo>
                  <a:lnTo>
                    <a:pt x="63534" y="54305"/>
                  </a:lnTo>
                  <a:lnTo>
                    <a:pt x="62434" y="54355"/>
                  </a:lnTo>
                  <a:lnTo>
                    <a:pt x="61178" y="54406"/>
                  </a:lnTo>
                  <a:lnTo>
                    <a:pt x="60078" y="5440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759">
              <a:extLst>
                <a:ext uri="{FF2B5EF4-FFF2-40B4-BE49-F238E27FC236}">
                  <a16:creationId xmlns:a16="http://schemas.microsoft.com/office/drawing/2014/main" id="{893903F0-42CC-8F4D-9F63-A1E81B4734F4}"/>
                </a:ext>
              </a:extLst>
            </p:cNvPr>
            <p:cNvSpPr/>
            <p:nvPr/>
          </p:nvSpPr>
          <p:spPr>
            <a:xfrm>
              <a:off x="1297778" y="3955245"/>
              <a:ext cx="4938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1" y="33236"/>
                  </a:moveTo>
                  <a:lnTo>
                    <a:pt x="115691" y="33236"/>
                  </a:lnTo>
                  <a:lnTo>
                    <a:pt x="115048" y="31304"/>
                  </a:lnTo>
                  <a:lnTo>
                    <a:pt x="114340" y="29758"/>
                  </a:lnTo>
                  <a:lnTo>
                    <a:pt x="112926" y="26473"/>
                  </a:lnTo>
                  <a:lnTo>
                    <a:pt x="111189" y="23188"/>
                  </a:lnTo>
                  <a:lnTo>
                    <a:pt x="109324" y="20483"/>
                  </a:lnTo>
                  <a:lnTo>
                    <a:pt x="107266" y="17971"/>
                  </a:lnTo>
                  <a:lnTo>
                    <a:pt x="105080" y="15265"/>
                  </a:lnTo>
                  <a:lnTo>
                    <a:pt x="102765" y="12753"/>
                  </a:lnTo>
                  <a:lnTo>
                    <a:pt x="100321" y="10434"/>
                  </a:lnTo>
                  <a:lnTo>
                    <a:pt x="100321" y="10434"/>
                  </a:lnTo>
                  <a:lnTo>
                    <a:pt x="98263" y="8888"/>
                  </a:lnTo>
                  <a:lnTo>
                    <a:pt x="96077" y="7149"/>
                  </a:lnTo>
                  <a:lnTo>
                    <a:pt x="93826" y="5797"/>
                  </a:lnTo>
                  <a:lnTo>
                    <a:pt x="91575" y="4444"/>
                  </a:lnTo>
                  <a:lnTo>
                    <a:pt x="86752" y="2125"/>
                  </a:lnTo>
                  <a:lnTo>
                    <a:pt x="81543" y="0"/>
                  </a:lnTo>
                  <a:lnTo>
                    <a:pt x="81543" y="0"/>
                  </a:lnTo>
                  <a:lnTo>
                    <a:pt x="79099" y="12753"/>
                  </a:lnTo>
                  <a:lnTo>
                    <a:pt x="79099" y="12753"/>
                  </a:lnTo>
                  <a:lnTo>
                    <a:pt x="81929" y="13719"/>
                  </a:lnTo>
                  <a:lnTo>
                    <a:pt x="84630" y="14879"/>
                  </a:lnTo>
                  <a:lnTo>
                    <a:pt x="87266" y="16038"/>
                  </a:lnTo>
                  <a:lnTo>
                    <a:pt x="89839" y="17198"/>
                  </a:lnTo>
                  <a:lnTo>
                    <a:pt x="92282" y="18550"/>
                  </a:lnTo>
                  <a:lnTo>
                    <a:pt x="94662" y="20096"/>
                  </a:lnTo>
                  <a:lnTo>
                    <a:pt x="96913" y="21835"/>
                  </a:lnTo>
                  <a:lnTo>
                    <a:pt x="99099" y="23381"/>
                  </a:lnTo>
                  <a:lnTo>
                    <a:pt x="99099" y="23381"/>
                  </a:lnTo>
                  <a:lnTo>
                    <a:pt x="100964" y="25120"/>
                  </a:lnTo>
                  <a:lnTo>
                    <a:pt x="102636" y="26666"/>
                  </a:lnTo>
                  <a:lnTo>
                    <a:pt x="104244" y="28599"/>
                  </a:lnTo>
                  <a:lnTo>
                    <a:pt x="105723" y="30338"/>
                  </a:lnTo>
                  <a:lnTo>
                    <a:pt x="107138" y="32270"/>
                  </a:lnTo>
                  <a:lnTo>
                    <a:pt x="108360" y="34009"/>
                  </a:lnTo>
                  <a:lnTo>
                    <a:pt x="109517" y="35942"/>
                  </a:lnTo>
                  <a:lnTo>
                    <a:pt x="110482" y="37874"/>
                  </a:lnTo>
                  <a:lnTo>
                    <a:pt x="111382" y="39613"/>
                  </a:lnTo>
                  <a:lnTo>
                    <a:pt x="112154" y="41545"/>
                  </a:lnTo>
                  <a:lnTo>
                    <a:pt x="112733" y="43285"/>
                  </a:lnTo>
                  <a:lnTo>
                    <a:pt x="113311" y="45024"/>
                  </a:lnTo>
                  <a:lnTo>
                    <a:pt x="113569" y="46570"/>
                  </a:lnTo>
                  <a:lnTo>
                    <a:pt x="113890" y="48115"/>
                  </a:lnTo>
                  <a:lnTo>
                    <a:pt x="113954" y="49661"/>
                  </a:lnTo>
                  <a:lnTo>
                    <a:pt x="113954" y="50821"/>
                  </a:lnTo>
                  <a:lnTo>
                    <a:pt x="113954" y="50821"/>
                  </a:lnTo>
                  <a:lnTo>
                    <a:pt x="113954" y="51594"/>
                  </a:lnTo>
                  <a:lnTo>
                    <a:pt x="113890" y="52753"/>
                  </a:lnTo>
                  <a:lnTo>
                    <a:pt x="113890" y="52753"/>
                  </a:lnTo>
                  <a:lnTo>
                    <a:pt x="113762" y="53913"/>
                  </a:lnTo>
                  <a:lnTo>
                    <a:pt x="113762" y="53913"/>
                  </a:lnTo>
                  <a:lnTo>
                    <a:pt x="113504" y="55458"/>
                  </a:lnTo>
                  <a:lnTo>
                    <a:pt x="113118" y="56811"/>
                  </a:lnTo>
                  <a:lnTo>
                    <a:pt x="112733" y="58164"/>
                  </a:lnTo>
                  <a:lnTo>
                    <a:pt x="112218" y="59516"/>
                  </a:lnTo>
                  <a:lnTo>
                    <a:pt x="111575" y="61256"/>
                  </a:lnTo>
                  <a:lnTo>
                    <a:pt x="110868" y="62801"/>
                  </a:lnTo>
                  <a:lnTo>
                    <a:pt x="109196" y="66086"/>
                  </a:lnTo>
                  <a:lnTo>
                    <a:pt x="107202" y="68985"/>
                  </a:lnTo>
                  <a:lnTo>
                    <a:pt x="104887" y="72270"/>
                  </a:lnTo>
                  <a:lnTo>
                    <a:pt x="103472" y="73623"/>
                  </a:lnTo>
                  <a:lnTo>
                    <a:pt x="102122" y="75362"/>
                  </a:lnTo>
                  <a:lnTo>
                    <a:pt x="100643" y="76714"/>
                  </a:lnTo>
                  <a:lnTo>
                    <a:pt x="99099" y="77874"/>
                  </a:lnTo>
                  <a:lnTo>
                    <a:pt x="99099" y="77874"/>
                  </a:lnTo>
                  <a:lnTo>
                    <a:pt x="96334" y="80193"/>
                  </a:lnTo>
                  <a:lnTo>
                    <a:pt x="93311" y="82318"/>
                  </a:lnTo>
                  <a:lnTo>
                    <a:pt x="90160" y="84057"/>
                  </a:lnTo>
                  <a:lnTo>
                    <a:pt x="86816" y="85797"/>
                  </a:lnTo>
                  <a:lnTo>
                    <a:pt x="83344" y="87342"/>
                  </a:lnTo>
                  <a:lnTo>
                    <a:pt x="79742" y="88502"/>
                  </a:lnTo>
                  <a:lnTo>
                    <a:pt x="75948" y="89661"/>
                  </a:lnTo>
                  <a:lnTo>
                    <a:pt x="72090" y="90434"/>
                  </a:lnTo>
                  <a:lnTo>
                    <a:pt x="72090" y="90434"/>
                  </a:lnTo>
                  <a:lnTo>
                    <a:pt x="66237" y="91207"/>
                  </a:lnTo>
                  <a:lnTo>
                    <a:pt x="60064" y="91594"/>
                  </a:lnTo>
                  <a:lnTo>
                    <a:pt x="60064" y="91594"/>
                  </a:lnTo>
                  <a:lnTo>
                    <a:pt x="53890" y="91207"/>
                  </a:lnTo>
                  <a:lnTo>
                    <a:pt x="47909" y="90434"/>
                  </a:lnTo>
                  <a:lnTo>
                    <a:pt x="47909" y="90434"/>
                  </a:lnTo>
                  <a:lnTo>
                    <a:pt x="44051" y="89661"/>
                  </a:lnTo>
                  <a:lnTo>
                    <a:pt x="40257" y="88502"/>
                  </a:lnTo>
                  <a:lnTo>
                    <a:pt x="36655" y="87342"/>
                  </a:lnTo>
                  <a:lnTo>
                    <a:pt x="33183" y="85797"/>
                  </a:lnTo>
                  <a:lnTo>
                    <a:pt x="29839" y="84057"/>
                  </a:lnTo>
                  <a:lnTo>
                    <a:pt x="26688" y="82318"/>
                  </a:lnTo>
                  <a:lnTo>
                    <a:pt x="23794" y="80193"/>
                  </a:lnTo>
                  <a:lnTo>
                    <a:pt x="20900" y="77874"/>
                  </a:lnTo>
                  <a:lnTo>
                    <a:pt x="20900" y="77874"/>
                  </a:lnTo>
                  <a:lnTo>
                    <a:pt x="19356" y="76714"/>
                  </a:lnTo>
                  <a:lnTo>
                    <a:pt x="17877" y="75362"/>
                  </a:lnTo>
                  <a:lnTo>
                    <a:pt x="16527" y="73623"/>
                  </a:lnTo>
                  <a:lnTo>
                    <a:pt x="15176" y="72270"/>
                  </a:lnTo>
                  <a:lnTo>
                    <a:pt x="12797" y="68985"/>
                  </a:lnTo>
                  <a:lnTo>
                    <a:pt x="10803" y="66086"/>
                  </a:lnTo>
                  <a:lnTo>
                    <a:pt x="9131" y="62801"/>
                  </a:lnTo>
                  <a:lnTo>
                    <a:pt x="8424" y="61256"/>
                  </a:lnTo>
                  <a:lnTo>
                    <a:pt x="7781" y="59516"/>
                  </a:lnTo>
                  <a:lnTo>
                    <a:pt x="7266" y="58164"/>
                  </a:lnTo>
                  <a:lnTo>
                    <a:pt x="6881" y="56811"/>
                  </a:lnTo>
                  <a:lnTo>
                    <a:pt x="6495" y="55458"/>
                  </a:lnTo>
                  <a:lnTo>
                    <a:pt x="6237" y="53913"/>
                  </a:lnTo>
                  <a:lnTo>
                    <a:pt x="6237" y="53913"/>
                  </a:lnTo>
                  <a:lnTo>
                    <a:pt x="6109" y="52753"/>
                  </a:lnTo>
                  <a:lnTo>
                    <a:pt x="6109" y="52753"/>
                  </a:lnTo>
                  <a:lnTo>
                    <a:pt x="6045" y="51594"/>
                  </a:lnTo>
                  <a:lnTo>
                    <a:pt x="6045" y="50821"/>
                  </a:lnTo>
                  <a:lnTo>
                    <a:pt x="6045" y="50821"/>
                  </a:lnTo>
                  <a:lnTo>
                    <a:pt x="6045" y="49661"/>
                  </a:lnTo>
                  <a:lnTo>
                    <a:pt x="6173" y="48115"/>
                  </a:lnTo>
                  <a:lnTo>
                    <a:pt x="6430" y="46570"/>
                  </a:lnTo>
                  <a:lnTo>
                    <a:pt x="6688" y="45024"/>
                  </a:lnTo>
                  <a:lnTo>
                    <a:pt x="7266" y="43285"/>
                  </a:lnTo>
                  <a:lnTo>
                    <a:pt x="7845" y="41545"/>
                  </a:lnTo>
                  <a:lnTo>
                    <a:pt x="8617" y="39613"/>
                  </a:lnTo>
                  <a:lnTo>
                    <a:pt x="9517" y="37874"/>
                  </a:lnTo>
                  <a:lnTo>
                    <a:pt x="10482" y="35942"/>
                  </a:lnTo>
                  <a:lnTo>
                    <a:pt x="11639" y="34009"/>
                  </a:lnTo>
                  <a:lnTo>
                    <a:pt x="12861" y="32270"/>
                  </a:lnTo>
                  <a:lnTo>
                    <a:pt x="14276" y="30338"/>
                  </a:lnTo>
                  <a:lnTo>
                    <a:pt x="15755" y="28599"/>
                  </a:lnTo>
                  <a:lnTo>
                    <a:pt x="17363" y="26666"/>
                  </a:lnTo>
                  <a:lnTo>
                    <a:pt x="19163" y="25120"/>
                  </a:lnTo>
                  <a:lnTo>
                    <a:pt x="20900" y="23381"/>
                  </a:lnTo>
                  <a:lnTo>
                    <a:pt x="20900" y="23381"/>
                  </a:lnTo>
                  <a:lnTo>
                    <a:pt x="23086" y="21835"/>
                  </a:lnTo>
                  <a:lnTo>
                    <a:pt x="25337" y="20096"/>
                  </a:lnTo>
                  <a:lnTo>
                    <a:pt x="27717" y="18550"/>
                  </a:lnTo>
                  <a:lnTo>
                    <a:pt x="30160" y="17198"/>
                  </a:lnTo>
                  <a:lnTo>
                    <a:pt x="32733" y="16038"/>
                  </a:lnTo>
                  <a:lnTo>
                    <a:pt x="35369" y="14879"/>
                  </a:lnTo>
                  <a:lnTo>
                    <a:pt x="38135" y="13719"/>
                  </a:lnTo>
                  <a:lnTo>
                    <a:pt x="40900" y="12753"/>
                  </a:lnTo>
                  <a:lnTo>
                    <a:pt x="40900" y="12753"/>
                  </a:lnTo>
                  <a:lnTo>
                    <a:pt x="38456" y="0"/>
                  </a:lnTo>
                  <a:lnTo>
                    <a:pt x="38456" y="0"/>
                  </a:lnTo>
                  <a:lnTo>
                    <a:pt x="33247" y="2125"/>
                  </a:lnTo>
                  <a:lnTo>
                    <a:pt x="28488" y="4444"/>
                  </a:lnTo>
                  <a:lnTo>
                    <a:pt x="26173" y="5797"/>
                  </a:lnTo>
                  <a:lnTo>
                    <a:pt x="23922" y="7149"/>
                  </a:lnTo>
                  <a:lnTo>
                    <a:pt x="21736" y="8888"/>
                  </a:lnTo>
                  <a:lnTo>
                    <a:pt x="19742" y="10434"/>
                  </a:lnTo>
                  <a:lnTo>
                    <a:pt x="19742" y="10434"/>
                  </a:lnTo>
                  <a:lnTo>
                    <a:pt x="17234" y="12753"/>
                  </a:lnTo>
                  <a:lnTo>
                    <a:pt x="14919" y="15265"/>
                  </a:lnTo>
                  <a:lnTo>
                    <a:pt x="12733" y="17971"/>
                  </a:lnTo>
                  <a:lnTo>
                    <a:pt x="10675" y="20483"/>
                  </a:lnTo>
                  <a:lnTo>
                    <a:pt x="8810" y="23188"/>
                  </a:lnTo>
                  <a:lnTo>
                    <a:pt x="7073" y="26473"/>
                  </a:lnTo>
                  <a:lnTo>
                    <a:pt x="5659" y="29758"/>
                  </a:lnTo>
                  <a:lnTo>
                    <a:pt x="5016" y="31304"/>
                  </a:lnTo>
                  <a:lnTo>
                    <a:pt x="4372" y="33236"/>
                  </a:lnTo>
                  <a:lnTo>
                    <a:pt x="4308" y="32850"/>
                  </a:lnTo>
                  <a:lnTo>
                    <a:pt x="4308" y="32850"/>
                  </a:lnTo>
                  <a:lnTo>
                    <a:pt x="3151" y="37101"/>
                  </a:lnTo>
                  <a:lnTo>
                    <a:pt x="2572" y="39613"/>
                  </a:lnTo>
                  <a:lnTo>
                    <a:pt x="1929" y="42512"/>
                  </a:lnTo>
                  <a:lnTo>
                    <a:pt x="1286" y="45603"/>
                  </a:lnTo>
                  <a:lnTo>
                    <a:pt x="771" y="48888"/>
                  </a:lnTo>
                  <a:lnTo>
                    <a:pt x="385" y="52560"/>
                  </a:lnTo>
                  <a:lnTo>
                    <a:pt x="64" y="56231"/>
                  </a:lnTo>
                  <a:lnTo>
                    <a:pt x="0" y="60289"/>
                  </a:lnTo>
                  <a:lnTo>
                    <a:pt x="0" y="62415"/>
                  </a:lnTo>
                  <a:lnTo>
                    <a:pt x="0" y="64347"/>
                  </a:lnTo>
                  <a:lnTo>
                    <a:pt x="128" y="66473"/>
                  </a:lnTo>
                  <a:lnTo>
                    <a:pt x="321" y="68599"/>
                  </a:lnTo>
                  <a:lnTo>
                    <a:pt x="514" y="70917"/>
                  </a:lnTo>
                  <a:lnTo>
                    <a:pt x="771" y="73043"/>
                  </a:lnTo>
                  <a:lnTo>
                    <a:pt x="1157" y="75362"/>
                  </a:lnTo>
                  <a:lnTo>
                    <a:pt x="1543" y="77294"/>
                  </a:lnTo>
                  <a:lnTo>
                    <a:pt x="2057" y="79613"/>
                  </a:lnTo>
                  <a:lnTo>
                    <a:pt x="2636" y="81932"/>
                  </a:lnTo>
                  <a:lnTo>
                    <a:pt x="3215" y="84057"/>
                  </a:lnTo>
                  <a:lnTo>
                    <a:pt x="3987" y="86376"/>
                  </a:lnTo>
                  <a:lnTo>
                    <a:pt x="4887" y="88695"/>
                  </a:lnTo>
                  <a:lnTo>
                    <a:pt x="5723" y="91014"/>
                  </a:lnTo>
                  <a:lnTo>
                    <a:pt x="5723" y="91014"/>
                  </a:lnTo>
                  <a:lnTo>
                    <a:pt x="6688" y="92946"/>
                  </a:lnTo>
                  <a:lnTo>
                    <a:pt x="7781" y="94492"/>
                  </a:lnTo>
                  <a:lnTo>
                    <a:pt x="10032" y="97971"/>
                  </a:lnTo>
                  <a:lnTo>
                    <a:pt x="12475" y="101062"/>
                  </a:lnTo>
                  <a:lnTo>
                    <a:pt x="15176" y="103768"/>
                  </a:lnTo>
                  <a:lnTo>
                    <a:pt x="18070" y="106280"/>
                  </a:lnTo>
                  <a:lnTo>
                    <a:pt x="21093" y="108792"/>
                  </a:lnTo>
                  <a:lnTo>
                    <a:pt x="24308" y="110917"/>
                  </a:lnTo>
                  <a:lnTo>
                    <a:pt x="27717" y="112850"/>
                  </a:lnTo>
                  <a:lnTo>
                    <a:pt x="31254" y="114396"/>
                  </a:lnTo>
                  <a:lnTo>
                    <a:pt x="34983" y="115748"/>
                  </a:lnTo>
                  <a:lnTo>
                    <a:pt x="38842" y="116908"/>
                  </a:lnTo>
                  <a:lnTo>
                    <a:pt x="42829" y="117874"/>
                  </a:lnTo>
                  <a:lnTo>
                    <a:pt x="46945" y="118840"/>
                  </a:lnTo>
                  <a:lnTo>
                    <a:pt x="51061" y="119227"/>
                  </a:lnTo>
                  <a:lnTo>
                    <a:pt x="55498" y="119806"/>
                  </a:lnTo>
                  <a:lnTo>
                    <a:pt x="59871" y="120000"/>
                  </a:lnTo>
                  <a:lnTo>
                    <a:pt x="60064" y="120000"/>
                  </a:lnTo>
                  <a:lnTo>
                    <a:pt x="60128" y="120000"/>
                  </a:lnTo>
                  <a:lnTo>
                    <a:pt x="60128" y="120000"/>
                  </a:lnTo>
                  <a:lnTo>
                    <a:pt x="64565" y="119806"/>
                  </a:lnTo>
                  <a:lnTo>
                    <a:pt x="68938" y="119227"/>
                  </a:lnTo>
                  <a:lnTo>
                    <a:pt x="73054" y="118840"/>
                  </a:lnTo>
                  <a:lnTo>
                    <a:pt x="77170" y="117874"/>
                  </a:lnTo>
                  <a:lnTo>
                    <a:pt x="81157" y="116908"/>
                  </a:lnTo>
                  <a:lnTo>
                    <a:pt x="85016" y="115748"/>
                  </a:lnTo>
                  <a:lnTo>
                    <a:pt x="88745" y="114396"/>
                  </a:lnTo>
                  <a:lnTo>
                    <a:pt x="92282" y="112850"/>
                  </a:lnTo>
                  <a:lnTo>
                    <a:pt x="95691" y="110917"/>
                  </a:lnTo>
                  <a:lnTo>
                    <a:pt x="98906" y="108792"/>
                  </a:lnTo>
                  <a:lnTo>
                    <a:pt x="101929" y="106280"/>
                  </a:lnTo>
                  <a:lnTo>
                    <a:pt x="104823" y="103768"/>
                  </a:lnTo>
                  <a:lnTo>
                    <a:pt x="107524" y="101062"/>
                  </a:lnTo>
                  <a:lnTo>
                    <a:pt x="109967" y="97971"/>
                  </a:lnTo>
                  <a:lnTo>
                    <a:pt x="112218" y="94492"/>
                  </a:lnTo>
                  <a:lnTo>
                    <a:pt x="113311" y="92946"/>
                  </a:lnTo>
                  <a:lnTo>
                    <a:pt x="114276" y="91014"/>
                  </a:lnTo>
                  <a:lnTo>
                    <a:pt x="114276" y="91014"/>
                  </a:lnTo>
                  <a:lnTo>
                    <a:pt x="115112" y="88695"/>
                  </a:lnTo>
                  <a:lnTo>
                    <a:pt x="116012" y="86376"/>
                  </a:lnTo>
                  <a:lnTo>
                    <a:pt x="116784" y="84057"/>
                  </a:lnTo>
                  <a:lnTo>
                    <a:pt x="117363" y="81932"/>
                  </a:lnTo>
                  <a:lnTo>
                    <a:pt x="118006" y="79613"/>
                  </a:lnTo>
                  <a:lnTo>
                    <a:pt x="118456" y="77294"/>
                  </a:lnTo>
                  <a:lnTo>
                    <a:pt x="118842" y="75362"/>
                  </a:lnTo>
                  <a:lnTo>
                    <a:pt x="119228" y="73043"/>
                  </a:lnTo>
                  <a:lnTo>
                    <a:pt x="119549" y="70917"/>
                  </a:lnTo>
                  <a:lnTo>
                    <a:pt x="119678" y="68599"/>
                  </a:lnTo>
                  <a:lnTo>
                    <a:pt x="119871" y="66473"/>
                  </a:lnTo>
                  <a:lnTo>
                    <a:pt x="120000" y="64347"/>
                  </a:lnTo>
                  <a:lnTo>
                    <a:pt x="120000" y="62415"/>
                  </a:lnTo>
                  <a:lnTo>
                    <a:pt x="120000" y="60289"/>
                  </a:lnTo>
                  <a:lnTo>
                    <a:pt x="119935" y="56231"/>
                  </a:lnTo>
                  <a:lnTo>
                    <a:pt x="119614" y="52560"/>
                  </a:lnTo>
                  <a:lnTo>
                    <a:pt x="119228" y="48888"/>
                  </a:lnTo>
                  <a:lnTo>
                    <a:pt x="118713" y="45603"/>
                  </a:lnTo>
                  <a:lnTo>
                    <a:pt x="118135" y="42512"/>
                  </a:lnTo>
                  <a:lnTo>
                    <a:pt x="117556" y="39613"/>
                  </a:lnTo>
                  <a:lnTo>
                    <a:pt x="116848" y="37101"/>
                  </a:lnTo>
                  <a:lnTo>
                    <a:pt x="115691" y="32850"/>
                  </a:lnTo>
                  <a:lnTo>
                    <a:pt x="115691" y="33236"/>
                  </a:lnTo>
                  <a:close/>
                </a:path>
              </a:pathLst>
            </a:custGeom>
            <a:solidFill>
              <a:srgbClr val="E494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Shape 767">
            <a:extLst>
              <a:ext uri="{FF2B5EF4-FFF2-40B4-BE49-F238E27FC236}">
                <a16:creationId xmlns:a16="http://schemas.microsoft.com/office/drawing/2014/main" id="{F8B59551-E0C9-C649-BA10-759AB44B9FF1}"/>
              </a:ext>
            </a:extLst>
          </p:cNvPr>
          <p:cNvSpPr txBox="1"/>
          <p:nvPr/>
        </p:nvSpPr>
        <p:spPr>
          <a:xfrm>
            <a:off x="8673429" y="5253808"/>
            <a:ext cx="3005224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Main Clusters </a:t>
            </a:r>
            <a:r>
              <a:rPr lang="de-D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around</a:t>
            </a:r>
            <a:r>
              <a:rPr lang="de-D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ETHZ &amp; EPFL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A312C33B-783F-5242-BDA7-167CED94A53B}"/>
              </a:ext>
            </a:extLst>
          </p:cNvPr>
          <p:cNvSpPr txBox="1"/>
          <p:nvPr/>
        </p:nvSpPr>
        <p:spPr>
          <a:xfrm>
            <a:off x="6628433" y="3473672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eTourism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719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27"/>
          <p:cNvSpPr txBox="1">
            <a:spLocks noGrp="1"/>
          </p:cNvSpPr>
          <p:nvPr>
            <p:ph type="body" idx="1"/>
          </p:nvPr>
        </p:nvSpPr>
        <p:spPr>
          <a:xfrm>
            <a:off x="486000" y="972000"/>
            <a:ext cx="11268000" cy="332400"/>
          </a:xfrm>
          <a:prstGeom prst="rect">
            <a:avLst/>
          </a:prstGeom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56" name="Google Shape;756;p12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fld id="{00000000-1234-1234-1234-123412341234}" type="slidenum">
              <a:rPr lang="de-DE"/>
              <a:pPr/>
              <a:t>15</a:t>
            </a:fld>
            <a:endParaRPr/>
          </a:p>
        </p:txBody>
      </p:sp>
      <p:pic>
        <p:nvPicPr>
          <p:cNvPr id="757" name="Google Shape;757;p127"/>
          <p:cNvPicPr preferRelativeResize="0"/>
          <p:nvPr/>
        </p:nvPicPr>
        <p:blipFill rotWithShape="1">
          <a:blip r:embed="rId3">
            <a:alphaModFix/>
          </a:blip>
          <a:srcRect l="2429" t="2883" b="11286"/>
          <a:stretch/>
        </p:blipFill>
        <p:spPr>
          <a:xfrm>
            <a:off x="16" y="1"/>
            <a:ext cx="12542104" cy="7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7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pic>
        <p:nvPicPr>
          <p:cNvPr id="764" name="Google Shape;764;p128"/>
          <p:cNvPicPr preferRelativeResize="0"/>
          <p:nvPr/>
        </p:nvPicPr>
        <p:blipFill rotWithShape="1">
          <a:blip r:embed="rId3">
            <a:alphaModFix/>
          </a:blip>
          <a:srcRect r="950"/>
          <a:stretch/>
        </p:blipFill>
        <p:spPr>
          <a:xfrm>
            <a:off x="4623727" y="2161234"/>
            <a:ext cx="3625332" cy="2263433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12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fld id="{00000000-1234-1234-1234-123412341234}" type="slidenum">
              <a:rPr lang="de-DE">
                <a:solidFill>
                  <a:srgbClr val="AAAAAA"/>
                </a:solidFill>
              </a:rPr>
              <a:pPr/>
              <a:t>16</a:t>
            </a:fld>
            <a:endParaRPr>
              <a:solidFill>
                <a:srgbClr val="AAAAAA"/>
              </a:solidFill>
            </a:endParaRPr>
          </a:p>
        </p:txBody>
      </p:sp>
      <p:pic>
        <p:nvPicPr>
          <p:cNvPr id="766" name="Google Shape;766;p128"/>
          <p:cNvPicPr preferRelativeResize="0"/>
          <p:nvPr/>
        </p:nvPicPr>
        <p:blipFill rotWithShape="1">
          <a:blip r:embed="rId4">
            <a:alphaModFix/>
          </a:blip>
          <a:srcRect l="12626" r="8701"/>
          <a:stretch/>
        </p:blipFill>
        <p:spPr>
          <a:xfrm>
            <a:off x="0" y="4"/>
            <a:ext cx="2584565" cy="217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2388" y="-4419"/>
            <a:ext cx="3268861" cy="21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9076" y="9493"/>
            <a:ext cx="2158859" cy="215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28"/>
          <p:cNvPicPr preferRelativeResize="0"/>
          <p:nvPr/>
        </p:nvPicPr>
        <p:blipFill rotWithShape="1">
          <a:blip r:embed="rId7">
            <a:alphaModFix/>
          </a:blip>
          <a:srcRect l="2916" r="14704"/>
          <a:stretch/>
        </p:blipFill>
        <p:spPr>
          <a:xfrm>
            <a:off x="8095776" y="3501"/>
            <a:ext cx="2584565" cy="21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63" y="4409467"/>
            <a:ext cx="3118803" cy="243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28"/>
          <p:cNvPicPr preferRelativeResize="0"/>
          <p:nvPr/>
        </p:nvPicPr>
        <p:blipFill rotWithShape="1">
          <a:blip r:embed="rId9">
            <a:alphaModFix/>
          </a:blip>
          <a:srcRect l="3549" t="1668" r="27389" b="17353"/>
          <a:stretch/>
        </p:blipFill>
        <p:spPr>
          <a:xfrm>
            <a:off x="3178534" y="4405678"/>
            <a:ext cx="3118801" cy="243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28"/>
          <p:cNvPicPr preferRelativeResize="0"/>
          <p:nvPr/>
        </p:nvPicPr>
        <p:blipFill rotWithShape="1">
          <a:blip r:embed="rId10">
            <a:alphaModFix/>
          </a:blip>
          <a:srcRect l="10382" r="6291" b="51236"/>
          <a:stretch/>
        </p:blipFill>
        <p:spPr>
          <a:xfrm>
            <a:off x="2331275" y="2203506"/>
            <a:ext cx="2348100" cy="215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28"/>
          <p:cNvPicPr preferRelativeResize="0"/>
          <p:nvPr/>
        </p:nvPicPr>
        <p:blipFill rotWithShape="1">
          <a:blip r:embed="rId11">
            <a:alphaModFix/>
          </a:blip>
          <a:srcRect l="21152" r="13780"/>
          <a:stretch/>
        </p:blipFill>
        <p:spPr>
          <a:xfrm>
            <a:off x="8275515" y="2203234"/>
            <a:ext cx="2110416" cy="215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28"/>
          <p:cNvPicPr preferRelativeResize="0"/>
          <p:nvPr/>
        </p:nvPicPr>
        <p:blipFill rotWithShape="1">
          <a:blip r:embed="rId12">
            <a:alphaModFix/>
          </a:blip>
          <a:srcRect b="7175"/>
          <a:stretch/>
        </p:blipFill>
        <p:spPr>
          <a:xfrm>
            <a:off x="6345733" y="4398501"/>
            <a:ext cx="2762099" cy="247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28"/>
          <p:cNvPicPr preferRelativeResize="0"/>
          <p:nvPr/>
        </p:nvPicPr>
        <p:blipFill rotWithShape="1">
          <a:blip r:embed="rId13">
            <a:alphaModFix/>
          </a:blip>
          <a:srcRect l="20062" r="17496"/>
          <a:stretch/>
        </p:blipFill>
        <p:spPr>
          <a:xfrm>
            <a:off x="10431217" y="2199623"/>
            <a:ext cx="1797431" cy="215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28"/>
          <p:cNvPicPr preferRelativeResize="0"/>
          <p:nvPr/>
        </p:nvPicPr>
        <p:blipFill rotWithShape="1">
          <a:blip r:embed="rId14">
            <a:alphaModFix/>
          </a:blip>
          <a:srcRect l="16819"/>
          <a:stretch/>
        </p:blipFill>
        <p:spPr>
          <a:xfrm>
            <a:off x="9149564" y="4399345"/>
            <a:ext cx="3068405" cy="243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28"/>
          <p:cNvPicPr preferRelativeResize="0"/>
          <p:nvPr/>
        </p:nvPicPr>
        <p:blipFill rotWithShape="1">
          <a:blip r:embed="rId15">
            <a:alphaModFix/>
          </a:blip>
          <a:srcRect l="27103"/>
          <a:stretch/>
        </p:blipFill>
        <p:spPr>
          <a:xfrm>
            <a:off x="11365" y="2217434"/>
            <a:ext cx="2277200" cy="215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28"/>
          <p:cNvPicPr preferRelativeResize="0"/>
          <p:nvPr/>
        </p:nvPicPr>
        <p:blipFill rotWithShape="1">
          <a:blip r:embed="rId16">
            <a:alphaModFix/>
          </a:blip>
          <a:srcRect l="32685" t="16736" r="38529"/>
          <a:stretch/>
        </p:blipFill>
        <p:spPr>
          <a:xfrm>
            <a:off x="10723604" y="-18133"/>
            <a:ext cx="1505032" cy="217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26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29"/>
          <p:cNvSpPr txBox="1">
            <a:spLocks noGrp="1"/>
          </p:cNvSpPr>
          <p:nvPr>
            <p:ph type="title"/>
          </p:nvPr>
        </p:nvSpPr>
        <p:spPr>
          <a:xfrm>
            <a:off x="486000" y="288000"/>
            <a:ext cx="112680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33" rIns="91433" bIns="91433" anchor="t" anchorCtr="0">
            <a:noAutofit/>
          </a:bodyPr>
          <a:lstStyle/>
          <a:p>
            <a:r>
              <a:rPr lang="de-DE" dirty="0"/>
              <a:t>Digital Day: 25 </a:t>
            </a:r>
            <a:r>
              <a:rPr lang="de-DE" dirty="0" err="1"/>
              <a:t>October</a:t>
            </a:r>
            <a:r>
              <a:rPr lang="de-DE" dirty="0"/>
              <a:t> 2018</a:t>
            </a:r>
            <a:endParaRPr dirty="0"/>
          </a:p>
          <a:p>
            <a:endParaRPr dirty="0"/>
          </a:p>
        </p:txBody>
      </p:sp>
      <p:pic>
        <p:nvPicPr>
          <p:cNvPr id="784" name="Google Shape;784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7671" y="248242"/>
            <a:ext cx="2242623" cy="513141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29"/>
          <p:cNvSpPr txBox="1"/>
          <p:nvPr/>
        </p:nvSpPr>
        <p:spPr>
          <a:xfrm>
            <a:off x="8889099" y="3571120"/>
            <a:ext cx="28040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de-DE" sz="2133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People reached onsite</a:t>
            </a:r>
            <a:endParaRPr sz="2133">
              <a:solidFill>
                <a:srgbClr val="9D3C3F"/>
              </a:solidFill>
            </a:endParaRPr>
          </a:p>
        </p:txBody>
      </p:sp>
      <p:grpSp>
        <p:nvGrpSpPr>
          <p:cNvPr id="786" name="Google Shape;786;p129"/>
          <p:cNvGrpSpPr/>
          <p:nvPr/>
        </p:nvGrpSpPr>
        <p:grpSpPr>
          <a:xfrm>
            <a:off x="8466036" y="1568861"/>
            <a:ext cx="3650153" cy="2321676"/>
            <a:chOff x="6513555" y="1818847"/>
            <a:chExt cx="4817200" cy="3210875"/>
          </a:xfrm>
        </p:grpSpPr>
        <p:sp>
          <p:nvSpPr>
            <p:cNvPr id="787" name="Google Shape;787;p129"/>
            <p:cNvSpPr/>
            <p:nvPr/>
          </p:nvSpPr>
          <p:spPr>
            <a:xfrm>
              <a:off x="6847853" y="181884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88" name="Google Shape;788;p129"/>
            <p:cNvSpPr/>
            <p:nvPr/>
          </p:nvSpPr>
          <p:spPr>
            <a:xfrm>
              <a:off x="7270948" y="181884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89" name="Google Shape;789;p129"/>
            <p:cNvSpPr/>
            <p:nvPr/>
          </p:nvSpPr>
          <p:spPr>
            <a:xfrm>
              <a:off x="9826050" y="181884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0" name="Google Shape;790;p129"/>
            <p:cNvSpPr/>
            <p:nvPr/>
          </p:nvSpPr>
          <p:spPr>
            <a:xfrm>
              <a:off x="10266266" y="181884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1" name="Google Shape;791;p129"/>
            <p:cNvSpPr/>
            <p:nvPr/>
          </p:nvSpPr>
          <p:spPr>
            <a:xfrm>
              <a:off x="6847853" y="268127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2" name="Google Shape;792;p129"/>
            <p:cNvSpPr/>
            <p:nvPr/>
          </p:nvSpPr>
          <p:spPr>
            <a:xfrm>
              <a:off x="10650853" y="181884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3" name="Google Shape;793;p129"/>
            <p:cNvSpPr/>
            <p:nvPr/>
          </p:nvSpPr>
          <p:spPr>
            <a:xfrm>
              <a:off x="6847853" y="3570193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4" name="Google Shape;794;p129"/>
            <p:cNvSpPr/>
            <p:nvPr/>
          </p:nvSpPr>
          <p:spPr>
            <a:xfrm>
              <a:off x="6847853" y="3131338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5" name="Google Shape;795;p129"/>
            <p:cNvSpPr/>
            <p:nvPr/>
          </p:nvSpPr>
          <p:spPr>
            <a:xfrm>
              <a:off x="7270948" y="3131338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6" name="Google Shape;796;p129"/>
            <p:cNvSpPr/>
            <p:nvPr/>
          </p:nvSpPr>
          <p:spPr>
            <a:xfrm>
              <a:off x="9826050" y="3131338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7" name="Google Shape;797;p129"/>
            <p:cNvSpPr/>
            <p:nvPr/>
          </p:nvSpPr>
          <p:spPr>
            <a:xfrm>
              <a:off x="10266266" y="3131338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8" name="Google Shape;798;p129"/>
            <p:cNvSpPr/>
            <p:nvPr/>
          </p:nvSpPr>
          <p:spPr>
            <a:xfrm>
              <a:off x="9001247" y="224845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799" name="Google Shape;799;p129"/>
            <p:cNvSpPr/>
            <p:nvPr/>
          </p:nvSpPr>
          <p:spPr>
            <a:xfrm>
              <a:off x="9411218" y="224845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0" name="Google Shape;800;p129"/>
            <p:cNvSpPr/>
            <p:nvPr/>
          </p:nvSpPr>
          <p:spPr>
            <a:xfrm>
              <a:off x="9826050" y="224845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1" name="Google Shape;801;p129"/>
            <p:cNvSpPr/>
            <p:nvPr/>
          </p:nvSpPr>
          <p:spPr>
            <a:xfrm>
              <a:off x="10266266" y="224845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2" name="Google Shape;802;p129"/>
            <p:cNvSpPr/>
            <p:nvPr/>
          </p:nvSpPr>
          <p:spPr>
            <a:xfrm>
              <a:off x="10650853" y="2248457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3" name="Google Shape;803;p129"/>
            <p:cNvSpPr/>
            <p:nvPr/>
          </p:nvSpPr>
          <p:spPr>
            <a:xfrm>
              <a:off x="9411218" y="268127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4" name="Google Shape;804;p129"/>
            <p:cNvSpPr/>
            <p:nvPr/>
          </p:nvSpPr>
          <p:spPr>
            <a:xfrm>
              <a:off x="9826050" y="268127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5" name="Google Shape;805;p129"/>
            <p:cNvSpPr/>
            <p:nvPr/>
          </p:nvSpPr>
          <p:spPr>
            <a:xfrm>
              <a:off x="10266266" y="268127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6" name="Google Shape;806;p129"/>
            <p:cNvSpPr/>
            <p:nvPr/>
          </p:nvSpPr>
          <p:spPr>
            <a:xfrm>
              <a:off x="10650853" y="268127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7" name="Google Shape;807;p129"/>
            <p:cNvSpPr/>
            <p:nvPr/>
          </p:nvSpPr>
          <p:spPr>
            <a:xfrm>
              <a:off x="9411218" y="3570193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8" name="Google Shape;808;p129"/>
            <p:cNvSpPr/>
            <p:nvPr/>
          </p:nvSpPr>
          <p:spPr>
            <a:xfrm>
              <a:off x="9826050" y="3570193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09" name="Google Shape;809;p129"/>
            <p:cNvSpPr/>
            <p:nvPr/>
          </p:nvSpPr>
          <p:spPr>
            <a:xfrm>
              <a:off x="10266266" y="3570193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0" name="Google Shape;810;p129"/>
            <p:cNvSpPr/>
            <p:nvPr/>
          </p:nvSpPr>
          <p:spPr>
            <a:xfrm>
              <a:off x="10650853" y="3570193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1" name="Google Shape;811;p129"/>
            <p:cNvSpPr/>
            <p:nvPr/>
          </p:nvSpPr>
          <p:spPr>
            <a:xfrm>
              <a:off x="9411218" y="399920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2" name="Google Shape;812;p129"/>
            <p:cNvSpPr/>
            <p:nvPr/>
          </p:nvSpPr>
          <p:spPr>
            <a:xfrm>
              <a:off x="9826050" y="399920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3" name="Google Shape;813;p129"/>
            <p:cNvSpPr/>
            <p:nvPr/>
          </p:nvSpPr>
          <p:spPr>
            <a:xfrm>
              <a:off x="10266266" y="399920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4" name="Google Shape;814;p129"/>
            <p:cNvSpPr/>
            <p:nvPr/>
          </p:nvSpPr>
          <p:spPr>
            <a:xfrm>
              <a:off x="10650853" y="399920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5" name="Google Shape;815;p129"/>
            <p:cNvSpPr/>
            <p:nvPr/>
          </p:nvSpPr>
          <p:spPr>
            <a:xfrm>
              <a:off x="9001247" y="3999205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6" name="Google Shape;816;p129"/>
            <p:cNvSpPr/>
            <p:nvPr/>
          </p:nvSpPr>
          <p:spPr>
            <a:xfrm>
              <a:off x="10650853" y="3131338"/>
              <a:ext cx="327300" cy="327300"/>
            </a:xfrm>
            <a:prstGeom prst="ellipse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7" name="Google Shape;817;p129"/>
            <p:cNvSpPr/>
            <p:nvPr/>
          </p:nvSpPr>
          <p:spPr>
            <a:xfrm>
              <a:off x="6665066" y="1847376"/>
              <a:ext cx="141900" cy="3018000"/>
            </a:xfrm>
            <a:prstGeom prst="rect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8" name="Google Shape;818;p129"/>
            <p:cNvSpPr/>
            <p:nvPr/>
          </p:nvSpPr>
          <p:spPr>
            <a:xfrm>
              <a:off x="6513555" y="4865322"/>
              <a:ext cx="444900" cy="164400"/>
            </a:xfrm>
            <a:prstGeom prst="roundRect">
              <a:avLst>
                <a:gd name="adj" fmla="val 33480"/>
              </a:avLst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19" name="Google Shape;819;p129"/>
            <p:cNvSpPr/>
            <p:nvPr/>
          </p:nvSpPr>
          <p:spPr>
            <a:xfrm>
              <a:off x="10885855" y="4865322"/>
              <a:ext cx="444900" cy="164400"/>
            </a:xfrm>
            <a:prstGeom prst="roundRect">
              <a:avLst>
                <a:gd name="adj" fmla="val 33480"/>
              </a:avLst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sp>
          <p:nvSpPr>
            <p:cNvPr id="820" name="Google Shape;820;p129"/>
            <p:cNvSpPr/>
            <p:nvPr/>
          </p:nvSpPr>
          <p:spPr>
            <a:xfrm>
              <a:off x="11036051" y="1848507"/>
              <a:ext cx="155400" cy="3016800"/>
            </a:xfrm>
            <a:prstGeom prst="rect">
              <a:avLst/>
            </a:prstGeom>
            <a:solidFill>
              <a:srgbClr val="EFD2D4"/>
            </a:solidFill>
            <a:ln>
              <a:noFill/>
            </a:ln>
            <a:effectLst>
              <a:outerShdw blurRad="76200" sy="23000" kx="-1200090" algn="bl" rotWithShape="0">
                <a:srgbClr val="752C2F">
                  <a:alpha val="2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FFFFFF"/>
                </a:solidFill>
              </a:endParaRPr>
            </a:p>
          </p:txBody>
        </p:sp>
        <p:cxnSp>
          <p:nvCxnSpPr>
            <p:cNvPr id="821" name="Google Shape;821;p129"/>
            <p:cNvCxnSpPr/>
            <p:nvPr/>
          </p:nvCxnSpPr>
          <p:spPr>
            <a:xfrm>
              <a:off x="6795128" y="1982434"/>
              <a:ext cx="4250400" cy="0"/>
            </a:xfrm>
            <a:prstGeom prst="straightConnector1">
              <a:avLst/>
            </a:prstGeom>
            <a:solidFill>
              <a:srgbClr val="CD5597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2" name="Google Shape;822;p129"/>
            <p:cNvCxnSpPr/>
            <p:nvPr/>
          </p:nvCxnSpPr>
          <p:spPr>
            <a:xfrm>
              <a:off x="6795128" y="2426090"/>
              <a:ext cx="4250400" cy="0"/>
            </a:xfrm>
            <a:prstGeom prst="straightConnector1">
              <a:avLst/>
            </a:prstGeom>
            <a:solidFill>
              <a:srgbClr val="CD5597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3" name="Google Shape;823;p129"/>
            <p:cNvCxnSpPr/>
            <p:nvPr/>
          </p:nvCxnSpPr>
          <p:spPr>
            <a:xfrm>
              <a:off x="6795128" y="2844861"/>
              <a:ext cx="4250400" cy="0"/>
            </a:xfrm>
            <a:prstGeom prst="straightConnector1">
              <a:avLst/>
            </a:prstGeom>
            <a:solidFill>
              <a:srgbClr val="CD5597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4" name="Google Shape;824;p129"/>
            <p:cNvCxnSpPr/>
            <p:nvPr/>
          </p:nvCxnSpPr>
          <p:spPr>
            <a:xfrm>
              <a:off x="6795128" y="3294924"/>
              <a:ext cx="4250400" cy="0"/>
            </a:xfrm>
            <a:prstGeom prst="straightConnector1">
              <a:avLst/>
            </a:prstGeom>
            <a:solidFill>
              <a:srgbClr val="CD5597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5" name="Google Shape;825;p129"/>
            <p:cNvCxnSpPr/>
            <p:nvPr/>
          </p:nvCxnSpPr>
          <p:spPr>
            <a:xfrm>
              <a:off x="6795128" y="3733780"/>
              <a:ext cx="4250400" cy="0"/>
            </a:xfrm>
            <a:prstGeom prst="straightConnector1">
              <a:avLst/>
            </a:prstGeom>
            <a:solidFill>
              <a:srgbClr val="CD5597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6" name="Google Shape;826;p129"/>
            <p:cNvCxnSpPr/>
            <p:nvPr/>
          </p:nvCxnSpPr>
          <p:spPr>
            <a:xfrm>
              <a:off x="6795128" y="4162792"/>
              <a:ext cx="4250400" cy="0"/>
            </a:xfrm>
            <a:prstGeom prst="straightConnector1">
              <a:avLst/>
            </a:prstGeom>
            <a:solidFill>
              <a:srgbClr val="CD5597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27" name="Google Shape;827;p129"/>
          <p:cNvSpPr/>
          <p:nvPr/>
        </p:nvSpPr>
        <p:spPr>
          <a:xfrm>
            <a:off x="9181805" y="1654396"/>
            <a:ext cx="1976400" cy="188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4E3084">
                <a:alpha val="29800"/>
              </a:srgbClr>
            </a:outerShdw>
          </a:effectLst>
        </p:spPr>
        <p:txBody>
          <a:bodyPr spcFirstLastPara="1" wrap="square" lIns="0" tIns="0" rIns="0" bIns="504000" anchor="ctr" anchorCtr="0">
            <a:noAutofit/>
          </a:bodyPr>
          <a:lstStyle/>
          <a:p>
            <a:pPr algn="ctr"/>
            <a:r>
              <a:rPr lang="de-DE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up to</a:t>
            </a:r>
            <a:endParaRPr sz="2400"/>
          </a:p>
          <a:p>
            <a:pPr algn="ctr"/>
            <a:r>
              <a:rPr lang="de-DE" sz="293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250‘000</a:t>
            </a:r>
            <a:endParaRPr sz="2933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8" name="Google Shape;828;p129"/>
          <p:cNvSpPr txBox="1"/>
          <p:nvPr/>
        </p:nvSpPr>
        <p:spPr>
          <a:xfrm>
            <a:off x="486000" y="964700"/>
            <a:ext cx="11268000" cy="7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33" bIns="0" anchor="t" anchorCtr="0">
            <a:noAutofit/>
          </a:bodyPr>
          <a:lstStyle/>
          <a:p>
            <a:pPr marL="16933" indent="-16933">
              <a:lnSpc>
                <a:spcPct val="90000"/>
              </a:lnSpc>
              <a:buClr>
                <a:srgbClr val="D2505A"/>
              </a:buClr>
              <a:buSzPts val="1800"/>
            </a:pPr>
            <a:r>
              <a:rPr lang="de-DE" sz="240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Facts &amp; Figures (1/2)</a:t>
            </a:r>
            <a:endParaRPr sz="2400">
              <a:solidFill>
                <a:srgbClr val="9D3C3F"/>
              </a:solidFill>
              <a:latin typeface="Lato"/>
              <a:ea typeface="Lato"/>
              <a:cs typeface="Lato"/>
              <a:sym typeface="Lato"/>
            </a:endParaRPr>
          </a:p>
          <a:p>
            <a:pPr marL="16933" indent="-16933">
              <a:lnSpc>
                <a:spcPct val="90000"/>
              </a:lnSpc>
              <a:spcBef>
                <a:spcPts val="1067"/>
              </a:spcBef>
              <a:buClr>
                <a:srgbClr val="D2505A"/>
              </a:buClr>
              <a:buSzPts val="1800"/>
            </a:pPr>
            <a:endParaRPr sz="240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29" name="Google Shape;829;p129"/>
          <p:cNvGrpSpPr/>
          <p:nvPr/>
        </p:nvGrpSpPr>
        <p:grpSpPr>
          <a:xfrm>
            <a:off x="8226403" y="3976101"/>
            <a:ext cx="3267684" cy="685500"/>
            <a:chOff x="140528" y="3772586"/>
            <a:chExt cx="3267683" cy="685500"/>
          </a:xfrm>
        </p:grpSpPr>
        <p:sp>
          <p:nvSpPr>
            <p:cNvPr id="830" name="Google Shape;830;p129"/>
            <p:cNvSpPr/>
            <p:nvPr/>
          </p:nvSpPr>
          <p:spPr>
            <a:xfrm>
              <a:off x="1068212" y="3915220"/>
              <a:ext cx="234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r>
                <a:rPr lang="de-DE" sz="2000">
                  <a:solidFill>
                    <a:srgbClr val="464648"/>
                  </a:solidFill>
                  <a:latin typeface="Lato"/>
                  <a:ea typeface="Lato"/>
                  <a:cs typeface="Lato"/>
                  <a:sym typeface="Lato"/>
                </a:rPr>
                <a:t>Visitors</a:t>
              </a:r>
              <a:endParaRPr sz="1467"/>
            </a:p>
          </p:txBody>
        </p:sp>
        <p:sp>
          <p:nvSpPr>
            <p:cNvPr id="831" name="Google Shape;831;p129"/>
            <p:cNvSpPr/>
            <p:nvPr/>
          </p:nvSpPr>
          <p:spPr>
            <a:xfrm>
              <a:off x="140528" y="3772586"/>
              <a:ext cx="878100" cy="68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4E3084">
                  <a:alpha val="2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de-DE" sz="1733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+ 25%</a:t>
              </a:r>
              <a:endParaRPr sz="173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32" name="Google Shape;832;p129"/>
          <p:cNvSpPr txBox="1"/>
          <p:nvPr/>
        </p:nvSpPr>
        <p:spPr>
          <a:xfrm>
            <a:off x="147633" y="1382380"/>
            <a:ext cx="8586800" cy="5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-DE" sz="2000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2		</a:t>
            </a:r>
            <a:r>
              <a:rPr lang="de-DE" sz="2000" dirty="0">
                <a:solidFill>
                  <a:schemeClr val="accent6"/>
                </a:solidFill>
              </a:rPr>
              <a:t>Initiatives </a:t>
            </a:r>
            <a:r>
              <a:rPr lang="de-DE" sz="2000" dirty="0" err="1">
                <a:solidFill>
                  <a:schemeClr val="accent6"/>
                </a:solidFill>
              </a:rPr>
              <a:t>launched</a:t>
            </a:r>
            <a:endParaRPr sz="2000" dirty="0">
              <a:solidFill>
                <a:schemeClr val="accent6"/>
              </a:solidFill>
            </a:endParaRPr>
          </a:p>
          <a:p>
            <a:pPr>
              <a:buClr>
                <a:schemeClr val="accent6"/>
              </a:buClr>
              <a:buSzPts val="1100"/>
            </a:pPr>
            <a:r>
              <a:rPr lang="de-DE" sz="2000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2		</a:t>
            </a:r>
            <a:r>
              <a:rPr lang="de-DE" sz="2000" dirty="0"/>
              <a:t>International </a:t>
            </a:r>
            <a:r>
              <a:rPr lang="de-DE" sz="2000" dirty="0" err="1"/>
              <a:t>delegations</a:t>
            </a:r>
            <a:r>
              <a:rPr lang="de-DE" sz="2000" dirty="0"/>
              <a:t> on </a:t>
            </a:r>
            <a:r>
              <a:rPr lang="de-DE" sz="2000" dirty="0" err="1"/>
              <a:t>site</a:t>
            </a:r>
            <a:r>
              <a:rPr lang="de-DE" sz="2000" dirty="0"/>
              <a:t> (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several</a:t>
            </a:r>
            <a:r>
              <a:rPr lang="de-DE" sz="2000" dirty="0"/>
              <a:t> </a:t>
            </a:r>
            <a:r>
              <a:rPr lang="de-DE" sz="2000" dirty="0" err="1"/>
              <a:t>tweets</a:t>
            </a:r>
            <a:r>
              <a:rPr lang="de-DE" sz="2000" dirty="0"/>
              <a:t>)</a:t>
            </a:r>
            <a:endParaRPr sz="2000" dirty="0">
              <a:solidFill>
                <a:schemeClr val="accent6"/>
              </a:solidFill>
            </a:endParaRPr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3 </a:t>
            </a:r>
            <a:r>
              <a:rPr lang="de-DE" sz="2000" dirty="0"/>
              <a:t>		Matterhorn </a:t>
            </a:r>
            <a:r>
              <a:rPr lang="de-DE" sz="2000" dirty="0" err="1"/>
              <a:t>projects</a:t>
            </a:r>
            <a:r>
              <a:rPr lang="de-DE" sz="2000" dirty="0"/>
              <a:t> </a:t>
            </a:r>
            <a:r>
              <a:rPr lang="de-DE" sz="2000" dirty="0" err="1"/>
              <a:t>presented</a:t>
            </a:r>
            <a:endParaRPr sz="2000" dirty="0"/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de-DE" sz="2000" dirty="0"/>
              <a:t> 		Federal </a:t>
            </a:r>
            <a:r>
              <a:rPr lang="de-DE" sz="2000" dirty="0" err="1"/>
              <a:t>Councillors</a:t>
            </a:r>
            <a:endParaRPr sz="2000" dirty="0"/>
          </a:p>
          <a:p>
            <a:pPr>
              <a:buClr>
                <a:schemeClr val="accent6"/>
              </a:buClr>
              <a:buSzPts val="1100"/>
            </a:pPr>
            <a:r>
              <a:rPr lang="de-DE" sz="2000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3		</a:t>
            </a:r>
            <a:r>
              <a:rPr lang="de-DE" sz="2000" dirty="0"/>
              <a:t>Press </a:t>
            </a:r>
            <a:r>
              <a:rPr lang="de-DE" sz="2000" dirty="0" err="1"/>
              <a:t>conferences</a:t>
            </a:r>
            <a:endParaRPr sz="2000" dirty="0"/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de-DE" sz="2000" dirty="0"/>
              <a:t> 		Language </a:t>
            </a:r>
            <a:r>
              <a:rPr lang="de-DE" sz="2000" dirty="0" err="1"/>
              <a:t>regions</a:t>
            </a:r>
            <a:endParaRPr sz="2000" dirty="0"/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de-DE" sz="2000" dirty="0"/>
              <a:t> 		</a:t>
            </a:r>
            <a:r>
              <a:rPr lang="de-DE" sz="2000" dirty="0" err="1"/>
              <a:t>Premieres</a:t>
            </a:r>
            <a:r>
              <a:rPr lang="de-DE" sz="2000" dirty="0"/>
              <a:t> (</a:t>
            </a:r>
            <a:r>
              <a:rPr lang="de-DE" sz="2000" dirty="0" err="1"/>
              <a:t>first</a:t>
            </a:r>
            <a:r>
              <a:rPr lang="de-DE" sz="2000" dirty="0"/>
              <a:t> Swiss </a:t>
            </a:r>
            <a:r>
              <a:rPr lang="de-DE" sz="2000" dirty="0" err="1"/>
              <a:t>eSports</a:t>
            </a:r>
            <a:r>
              <a:rPr lang="de-DE" sz="2000" dirty="0"/>
              <a:t> </a:t>
            </a:r>
            <a:r>
              <a:rPr lang="de-DE" sz="2000" dirty="0" err="1"/>
              <a:t>Congress</a:t>
            </a:r>
            <a:r>
              <a:rPr lang="de-DE" sz="2000" dirty="0"/>
              <a:t>, </a:t>
            </a:r>
            <a:r>
              <a:rPr lang="de-DE" sz="2000" dirty="0" err="1"/>
              <a:t>Hegias</a:t>
            </a:r>
            <a:r>
              <a:rPr lang="de-DE" sz="2000" dirty="0"/>
              <a:t> -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browser</a:t>
            </a:r>
            <a:endParaRPr sz="2000" dirty="0"/>
          </a:p>
          <a:p>
            <a:pPr marL="609585" indent="609585"/>
            <a:r>
              <a:rPr lang="de-DE" sz="2000" dirty="0" err="1"/>
              <a:t>based</a:t>
            </a:r>
            <a:r>
              <a:rPr lang="de-DE" sz="2000" dirty="0"/>
              <a:t> VR CMS, </a:t>
            </a:r>
            <a:r>
              <a:rPr lang="de-DE" sz="2000" dirty="0" err="1">
                <a:solidFill>
                  <a:schemeClr val="accent6"/>
                </a:solidFill>
              </a:rPr>
              <a:t>Staay</a:t>
            </a:r>
            <a:r>
              <a:rPr lang="de-DE" sz="2000" dirty="0">
                <a:solidFill>
                  <a:schemeClr val="accent6"/>
                </a:solidFill>
              </a:rPr>
              <a:t> VR Game, </a:t>
            </a:r>
            <a:r>
              <a:rPr lang="de-DE" sz="2000" dirty="0" err="1"/>
              <a:t>launch</a:t>
            </a:r>
            <a:r>
              <a:rPr lang="de-DE" sz="2000" dirty="0"/>
              <a:t> </a:t>
            </a:r>
            <a:r>
              <a:rPr lang="de-DE" sz="2000" dirty="0" err="1"/>
              <a:t>Tribo</a:t>
            </a:r>
            <a:r>
              <a:rPr lang="de-DE" sz="2000" dirty="0"/>
              <a:t> App)</a:t>
            </a:r>
            <a:endParaRPr sz="2000" dirty="0"/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12 +</a:t>
            </a:r>
            <a:r>
              <a:rPr lang="de-DE" sz="2000" dirty="0"/>
              <a:t>		Cities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activities</a:t>
            </a:r>
            <a:endParaRPr sz="2000" dirty="0"/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30 +</a:t>
            </a:r>
            <a:r>
              <a:rPr lang="de-DE" sz="2000" dirty="0"/>
              <a:t>		</a:t>
            </a:r>
            <a:r>
              <a:rPr lang="de-DE" sz="2000" dirty="0" err="1"/>
              <a:t>involved</a:t>
            </a:r>
            <a:r>
              <a:rPr lang="de-DE" sz="2000" dirty="0"/>
              <a:t> Startups</a:t>
            </a:r>
            <a:br>
              <a:rPr lang="de-DE" sz="2000" dirty="0"/>
            </a:br>
            <a:r>
              <a:rPr lang="de-DE" sz="2000" dirty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40 +	</a:t>
            </a:r>
            <a:r>
              <a:rPr lang="de-DE" sz="2000" dirty="0">
                <a:solidFill>
                  <a:schemeClr val="accent6"/>
                </a:solidFill>
              </a:rPr>
              <a:t>	</a:t>
            </a:r>
            <a:r>
              <a:rPr lang="de-DE" sz="2000" dirty="0" err="1">
                <a:solidFill>
                  <a:schemeClr val="accent6"/>
                </a:solidFill>
              </a:rPr>
              <a:t>SME’s</a:t>
            </a:r>
            <a:endParaRPr sz="2000" dirty="0"/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72 + </a:t>
            </a:r>
            <a:r>
              <a:rPr lang="de-DE" sz="2000" dirty="0"/>
              <a:t>		Partners </a:t>
            </a:r>
            <a:r>
              <a:rPr lang="de-DE" sz="2000" b="1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(+65%)</a:t>
            </a:r>
            <a:endParaRPr sz="2000" b="1" dirty="0">
              <a:solidFill>
                <a:srgbClr val="980000"/>
              </a:solidFill>
            </a:endParaRPr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200 +</a:t>
            </a:r>
            <a:r>
              <a:rPr lang="de-DE" sz="2000" dirty="0"/>
              <a:t>	</a:t>
            </a:r>
            <a:r>
              <a:rPr lang="de-DE" sz="2000" dirty="0" err="1"/>
              <a:t>Activities</a:t>
            </a:r>
            <a:r>
              <a:rPr lang="de-DE" sz="2000" dirty="0"/>
              <a:t> </a:t>
            </a:r>
            <a:r>
              <a:rPr lang="de-DE" sz="2000" dirty="0" err="1"/>
              <a:t>free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charge</a:t>
            </a:r>
            <a:endParaRPr sz="2000" dirty="0"/>
          </a:p>
          <a:p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600 +</a:t>
            </a:r>
            <a:r>
              <a:rPr lang="de-DE" sz="2000" dirty="0"/>
              <a:t>	Kids at ETH/EPFL </a:t>
            </a:r>
            <a:r>
              <a:rPr lang="de-DE" sz="2000" dirty="0" err="1"/>
              <a:t>programming</a:t>
            </a:r>
            <a:r>
              <a:rPr lang="de-DE" sz="2000" dirty="0"/>
              <a:t> </a:t>
            </a:r>
            <a:r>
              <a:rPr lang="de-DE" sz="2000" dirty="0" err="1"/>
              <a:t>workshops</a:t>
            </a:r>
            <a:endParaRPr sz="2000" dirty="0"/>
          </a:p>
          <a:p>
            <a:r>
              <a:rPr lang="de-DE" sz="2000" dirty="0" err="1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000" dirty="0" err="1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much</a:t>
            </a:r>
            <a:r>
              <a:rPr lang="de-DE" sz="2000" dirty="0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000" dirty="0" err="1">
                <a:solidFill>
                  <a:srgbClr val="9D3C3F"/>
                </a:solidFill>
                <a:latin typeface="Lato"/>
                <a:ea typeface="Lato"/>
                <a:cs typeface="Lato"/>
                <a:sym typeface="Lato"/>
              </a:rPr>
              <a:t>more</a:t>
            </a:r>
            <a:endParaRPr sz="2000" dirty="0">
              <a:solidFill>
                <a:srgbClr val="CC4125"/>
              </a:solidFill>
            </a:endParaRPr>
          </a:p>
          <a:p>
            <a:endParaRPr sz="2000" dirty="0"/>
          </a:p>
          <a:p>
            <a:endParaRPr sz="2000" dirty="0"/>
          </a:p>
          <a:p>
            <a:endParaRPr sz="2000" dirty="0"/>
          </a:p>
          <a:p>
            <a:endParaRPr sz="2000" dirty="0"/>
          </a:p>
        </p:txBody>
      </p:sp>
      <p:sp>
        <p:nvSpPr>
          <p:cNvPr id="833" name="Google Shape;833;p129"/>
          <p:cNvSpPr/>
          <p:nvPr/>
        </p:nvSpPr>
        <p:spPr>
          <a:xfrm>
            <a:off x="9181800" y="4602033"/>
            <a:ext cx="28040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de-DE" sz="2000">
                <a:solidFill>
                  <a:srgbClr val="464648"/>
                </a:solidFill>
                <a:latin typeface="Lato"/>
                <a:ea typeface="Lato"/>
                <a:cs typeface="Lato"/>
                <a:sym typeface="Lato"/>
              </a:rPr>
              <a:t>significant increase in visitor engagement and  time spent on site</a:t>
            </a:r>
            <a:endParaRPr sz="1467"/>
          </a:p>
        </p:txBody>
      </p:sp>
      <p:sp>
        <p:nvSpPr>
          <p:cNvPr id="834" name="Google Shape;834;p129"/>
          <p:cNvSpPr/>
          <p:nvPr/>
        </p:nvSpPr>
        <p:spPr>
          <a:xfrm>
            <a:off x="8226387" y="4844951"/>
            <a:ext cx="878000" cy="685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4E3084">
                <a:alpha val="298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de-DE" sz="173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+</a:t>
            </a:r>
            <a:endParaRPr sz="1733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5" name="Google Shape;835;p129"/>
          <p:cNvSpPr/>
          <p:nvPr/>
        </p:nvSpPr>
        <p:spPr>
          <a:xfrm>
            <a:off x="8303787" y="5713917"/>
            <a:ext cx="878000" cy="685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4E3084">
                <a:alpha val="298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de-DE" sz="173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+</a:t>
            </a:r>
            <a:endParaRPr sz="1733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p129"/>
          <p:cNvSpPr/>
          <p:nvPr/>
        </p:nvSpPr>
        <p:spPr>
          <a:xfrm>
            <a:off x="9202203" y="5612333"/>
            <a:ext cx="29900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de-DE" sz="2000">
                <a:solidFill>
                  <a:srgbClr val="464648"/>
                </a:solidFill>
                <a:latin typeface="Lato"/>
                <a:ea typeface="Lato"/>
                <a:cs typeface="Lato"/>
                <a:sym typeface="Lato"/>
              </a:rPr>
              <a:t>diversity of stakeholders (schools, minorities etc)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0136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76"/>
          <p:cNvSpPr txBox="1"/>
          <p:nvPr/>
        </p:nvSpPr>
        <p:spPr>
          <a:xfrm>
            <a:off x="443603" y="890079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5A"/>
              </a:buClr>
              <a:buSzPts val="700"/>
              <a:buFont typeface="Lato"/>
              <a:buNone/>
            </a:pPr>
            <a:endParaRPr sz="240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7" name="Google Shape;1147;p76"/>
          <p:cNvSpPr txBox="1"/>
          <p:nvPr/>
        </p:nvSpPr>
        <p:spPr>
          <a:xfrm>
            <a:off x="443603" y="890079"/>
            <a:ext cx="105156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5A"/>
              </a:buClr>
              <a:buFont typeface="Lato"/>
              <a:buNone/>
            </a:pPr>
            <a:endParaRPr sz="2400" b="0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8" name="Google Shape;1148;p76"/>
          <p:cNvSpPr txBox="1"/>
          <p:nvPr/>
        </p:nvSpPr>
        <p:spPr>
          <a:xfrm>
            <a:off x="443602" y="211313"/>
            <a:ext cx="11748397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Lato"/>
              <a:buNone/>
            </a:pPr>
            <a:r>
              <a:rPr lang="de-DE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Challenges</a:t>
            </a:r>
            <a:r>
              <a:rPr lang="de-DE" sz="4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de-DE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collaboration</a:t>
            </a:r>
            <a:r>
              <a:rPr lang="de-DE" sz="4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only</a:t>
            </a:r>
            <a:r>
              <a:rPr lang="de-DE" sz="4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!</a:t>
            </a:r>
          </a:p>
          <a:p>
            <a:pPr>
              <a:lnSpc>
                <a:spcPct val="90000"/>
              </a:lnSpc>
              <a:buClr>
                <a:srgbClr val="7F7F7F"/>
              </a:buClr>
            </a:pP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18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working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groups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including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more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than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70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companies</a:t>
            </a:r>
            <a:endParaRPr sz="3600" b="1" i="0" u="none" strike="noStrike" cap="none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ACA3142-7270-664C-9DE0-C12CDCE9B0D6}"/>
              </a:ext>
            </a:extLst>
          </p:cNvPr>
          <p:cNvSpPr/>
          <p:nvPr/>
        </p:nvSpPr>
        <p:spPr>
          <a:xfrm>
            <a:off x="443601" y="1783122"/>
            <a:ext cx="11331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With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the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challenge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, digitalswitzerland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enables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interdisciplinary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and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cross-sector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teams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to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implement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their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innovative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ambitions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within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a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competitive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 </a:t>
            </a:r>
            <a:r>
              <a:rPr lang="de-CH" sz="2800" b="1" dirty="0" err="1">
                <a:solidFill>
                  <a:srgbClr val="E1032D"/>
                </a:solidFill>
                <a:latin typeface="inherit"/>
              </a:rPr>
              <a:t>framework</a:t>
            </a:r>
            <a:r>
              <a:rPr lang="de-CH" sz="2800" b="1" dirty="0">
                <a:solidFill>
                  <a:srgbClr val="E1032D"/>
                </a:solidFill>
                <a:latin typeface="inherit"/>
              </a:rPr>
              <a:t>. </a:t>
            </a:r>
          </a:p>
          <a:p>
            <a:pPr fontAlgn="base"/>
            <a:endParaRPr lang="de-CH" sz="2800" b="1" dirty="0">
              <a:solidFill>
                <a:srgbClr val="E1032D"/>
              </a:solidFill>
              <a:latin typeface="Cabin"/>
            </a:endParaRPr>
          </a:p>
          <a:p>
            <a:pPr fontAlgn="base"/>
            <a:r>
              <a:rPr lang="de-CH" sz="2800" dirty="0" err="1">
                <a:solidFill>
                  <a:srgbClr val="0A0A0A"/>
                </a:solidFill>
                <a:latin typeface="inherit"/>
              </a:rPr>
              <a:t>We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frame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these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ambitions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bets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because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for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Switzerland’s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future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we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want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to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go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all in. As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Switzerland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has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always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excelled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in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collaboration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and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innovation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to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overcome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challenges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,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we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are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confident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to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win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also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these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bets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.</a:t>
            </a:r>
            <a:endParaRPr lang="de-CH" sz="2800" dirty="0">
              <a:solidFill>
                <a:srgbClr val="0A0A0A"/>
              </a:solidFill>
              <a:latin typeface="Cabin"/>
            </a:endParaRPr>
          </a:p>
          <a:p>
            <a:pPr fontAlgn="base"/>
            <a:r>
              <a:rPr lang="de-CH" sz="2800" dirty="0">
                <a:solidFill>
                  <a:srgbClr val="0A0A0A"/>
                </a:solidFill>
                <a:latin typeface="inherit"/>
              </a:rPr>
              <a:t>The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ambitious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program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puts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Switzerland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,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its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companies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,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the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local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academia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and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politics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at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the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heart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of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 </a:t>
            </a:r>
            <a:r>
              <a:rPr lang="de-CH" sz="2800" dirty="0" err="1">
                <a:solidFill>
                  <a:srgbClr val="0A0A0A"/>
                </a:solidFill>
                <a:latin typeface="inherit"/>
              </a:rPr>
              <a:t>digitalization</a:t>
            </a:r>
            <a:r>
              <a:rPr lang="de-CH" sz="2800" dirty="0">
                <a:solidFill>
                  <a:srgbClr val="0A0A0A"/>
                </a:solidFill>
                <a:latin typeface="inherit"/>
              </a:rPr>
              <a:t>.</a:t>
            </a:r>
            <a:endParaRPr lang="de-CH" sz="2800" dirty="0">
              <a:solidFill>
                <a:srgbClr val="0A0A0A"/>
              </a:solidFill>
              <a:latin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3914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76"/>
          <p:cNvSpPr txBox="1"/>
          <p:nvPr/>
        </p:nvSpPr>
        <p:spPr>
          <a:xfrm>
            <a:off x="443603" y="890079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5A"/>
              </a:buClr>
              <a:buSzPts val="700"/>
              <a:buFont typeface="Lato"/>
              <a:buNone/>
            </a:pPr>
            <a:endParaRPr sz="240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7" name="Google Shape;1147;p76"/>
          <p:cNvSpPr txBox="1"/>
          <p:nvPr/>
        </p:nvSpPr>
        <p:spPr>
          <a:xfrm>
            <a:off x="443603" y="890079"/>
            <a:ext cx="105156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5A"/>
              </a:buClr>
              <a:buFont typeface="Lato"/>
              <a:buNone/>
            </a:pPr>
            <a:endParaRPr sz="2400" b="0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8" name="Google Shape;1148;p76"/>
          <p:cNvSpPr txBox="1"/>
          <p:nvPr/>
        </p:nvSpPr>
        <p:spPr>
          <a:xfrm>
            <a:off x="443602" y="211313"/>
            <a:ext cx="11748397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Lato"/>
              <a:buNone/>
            </a:pPr>
            <a:r>
              <a:rPr lang="de-DE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Challenges</a:t>
            </a:r>
            <a:r>
              <a:rPr lang="de-DE" sz="4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de-DE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collaboration</a:t>
            </a:r>
            <a:r>
              <a:rPr lang="de-DE" sz="4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only</a:t>
            </a:r>
            <a:r>
              <a:rPr lang="de-DE" sz="4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!</a:t>
            </a:r>
          </a:p>
          <a:p>
            <a:pPr>
              <a:lnSpc>
                <a:spcPct val="90000"/>
              </a:lnSpc>
              <a:buClr>
                <a:srgbClr val="7F7F7F"/>
              </a:buClr>
            </a:pP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18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working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groups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including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more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than</a:t>
            </a:r>
            <a:r>
              <a:rPr lang="de-CH" sz="36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70 </a:t>
            </a:r>
            <a:r>
              <a:rPr lang="de-CH" sz="3600" b="1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companies</a:t>
            </a:r>
            <a:endParaRPr sz="3600" b="1" i="0" u="none" strike="noStrike" cap="none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D74612F-CE67-E347-8E49-045356556933}"/>
              </a:ext>
            </a:extLst>
          </p:cNvPr>
          <p:cNvSpPr/>
          <p:nvPr/>
        </p:nvSpPr>
        <p:spPr>
          <a:xfrm>
            <a:off x="5978820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819611-99DA-604B-8878-48A23C8EF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46" y="1506104"/>
            <a:ext cx="10148971" cy="49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66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B9EE3-70C3-364D-901B-80EC9F03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great collaboration model: Riva Digital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6FDB3-E138-6442-9157-54C3AA16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9" y="1489153"/>
            <a:ext cx="7710049" cy="4571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88DB0-28F1-6840-899C-60B9B08CA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848" y="1489153"/>
            <a:ext cx="3345807" cy="1533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A9249-C7D9-5948-926D-87C3D972B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238" y="4557149"/>
            <a:ext cx="3287563" cy="1535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5D2ECA-63FB-5248-8A36-566B16443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274" y="3023151"/>
            <a:ext cx="3345527" cy="171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838199" y="2493998"/>
            <a:ext cx="10515600" cy="1869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ato"/>
              <a:buNone/>
            </a:pPr>
            <a:r>
              <a:rPr lang="de-DE" sz="6000" b="1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Why</a:t>
            </a:r>
            <a:r>
              <a:rPr lang="de-DE" sz="60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6000" b="1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</a:t>
            </a:r>
            <a:r>
              <a:rPr lang="de-DE" sz="60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6000" b="1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collaborate</a:t>
            </a:r>
            <a:r>
              <a:rPr lang="de-DE" sz="60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lang="de-DE" sz="6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Shape 8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Shape 8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883" y="2510052"/>
            <a:ext cx="3341699" cy="40261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Shape 833"/>
          <p:cNvSpPr txBox="1"/>
          <p:nvPr/>
        </p:nvSpPr>
        <p:spPr>
          <a:xfrm>
            <a:off x="903883" y="2723055"/>
            <a:ext cx="8229600" cy="1354499"/>
          </a:xfrm>
          <a:prstGeom prst="rect">
            <a:avLst/>
          </a:prstGeom>
          <a:noFill/>
          <a:ln>
            <a:noFill/>
          </a:ln>
        </p:spPr>
        <p:txBody>
          <a:bodyPr lIns="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737D"/>
              </a:buClr>
              <a:buSzPct val="25000"/>
              <a:buFont typeface="Lato"/>
              <a:buNone/>
            </a:pPr>
            <a:r>
              <a:rPr lang="de-DE" sz="8000" b="1" i="0" u="none" strike="noStrike" cap="none">
                <a:solidFill>
                  <a:srgbClr val="69737D"/>
                </a:solidFill>
                <a:latin typeface="Lato"/>
                <a:ea typeface="Lato"/>
                <a:cs typeface="Lato"/>
                <a:sym typeface="Lato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17639" y="365126"/>
            <a:ext cx="11279100" cy="685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de-DE" dirty="0" err="1">
                <a:sym typeface="Arial"/>
              </a:rPr>
              <a:t>Digitalisation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431800" y="890079"/>
            <a:ext cx="10515599" cy="52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accent1"/>
              </a:buClr>
              <a:buSzPct val="25000"/>
            </a:pP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Blurring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lines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between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physical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digital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biological</a:t>
            </a:r>
            <a:r>
              <a:rPr lang="de-DE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spheres</a:t>
            </a:r>
            <a:endParaRPr lang="de-DE" sz="2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" name="Shape 301"/>
          <p:cNvCxnSpPr/>
          <p:nvPr/>
        </p:nvCxnSpPr>
        <p:spPr>
          <a:xfrm>
            <a:off x="924161" y="5048608"/>
            <a:ext cx="23040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302"/>
          <p:cNvSpPr/>
          <p:nvPr/>
        </p:nvSpPr>
        <p:spPr>
          <a:xfrm flipH="1">
            <a:off x="395820" y="4568608"/>
            <a:ext cx="480000" cy="4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303"/>
          <p:cNvSpPr/>
          <p:nvPr/>
        </p:nvSpPr>
        <p:spPr>
          <a:xfrm>
            <a:off x="924161" y="4520701"/>
            <a:ext cx="2304000" cy="38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48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de-DE" sz="14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de-DE" sz="1400" b="1" i="0" u="none" strike="noStrike" cap="none" baseline="300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st</a:t>
            </a:r>
            <a:r>
              <a:rPr lang="de-DE" sz="14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Industrial Revolution</a:t>
            </a:r>
          </a:p>
        </p:txBody>
      </p:sp>
      <p:sp>
        <p:nvSpPr>
          <p:cNvPr id="47" name="Shape 304"/>
          <p:cNvSpPr/>
          <p:nvPr/>
        </p:nvSpPr>
        <p:spPr>
          <a:xfrm>
            <a:off x="924150" y="5144980"/>
            <a:ext cx="2304000" cy="685500"/>
          </a:xfrm>
          <a:prstGeom prst="rect">
            <a:avLst/>
          </a:prstGeom>
          <a:noFill/>
          <a:ln>
            <a:noFill/>
          </a:ln>
        </p:spPr>
        <p:txBody>
          <a:bodyPr lIns="0" tIns="60925" rIns="0" bIns="609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18</a:t>
            </a:r>
            <a:r>
              <a:rPr lang="de-DE" sz="1200" b="1" i="0" u="none" strike="noStrike" cap="none" baseline="300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century (1784)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Steam </a:t>
            </a:r>
          </a:p>
        </p:txBody>
      </p:sp>
      <p:sp>
        <p:nvSpPr>
          <p:cNvPr id="48" name="Shape 305"/>
          <p:cNvSpPr/>
          <p:nvPr/>
        </p:nvSpPr>
        <p:spPr>
          <a:xfrm flipH="1">
            <a:off x="3293303" y="3707433"/>
            <a:ext cx="480000" cy="4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306"/>
          <p:cNvSpPr/>
          <p:nvPr/>
        </p:nvSpPr>
        <p:spPr>
          <a:xfrm>
            <a:off x="3821328" y="3659526"/>
            <a:ext cx="2304000" cy="38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48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de-DE" sz="14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de-DE" sz="1400" b="1" i="0" u="none" strike="noStrike" cap="none" baseline="300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nd</a:t>
            </a:r>
            <a:r>
              <a:rPr lang="de-DE" sz="14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Industrial Revolution</a:t>
            </a:r>
          </a:p>
        </p:txBody>
      </p:sp>
      <p:sp>
        <p:nvSpPr>
          <p:cNvPr id="50" name="Shape 307"/>
          <p:cNvSpPr/>
          <p:nvPr/>
        </p:nvSpPr>
        <p:spPr>
          <a:xfrm>
            <a:off x="3821325" y="4283804"/>
            <a:ext cx="2304000" cy="789300"/>
          </a:xfrm>
          <a:prstGeom prst="rect">
            <a:avLst/>
          </a:prstGeom>
          <a:noFill/>
          <a:ln>
            <a:noFill/>
          </a:ln>
        </p:spPr>
        <p:txBody>
          <a:bodyPr lIns="0" tIns="60925" rIns="0" bIns="609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19</a:t>
            </a:r>
            <a:r>
              <a:rPr lang="de-DE" sz="1200" b="1" i="0" u="none" strike="noStrike" cap="none" baseline="300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century (1870)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Electricity</a:t>
            </a:r>
          </a:p>
        </p:txBody>
      </p:sp>
      <p:sp>
        <p:nvSpPr>
          <p:cNvPr id="51" name="Shape 308"/>
          <p:cNvSpPr/>
          <p:nvPr/>
        </p:nvSpPr>
        <p:spPr>
          <a:xfrm flipH="1">
            <a:off x="6252460" y="2639258"/>
            <a:ext cx="480000" cy="4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309"/>
          <p:cNvSpPr/>
          <p:nvPr/>
        </p:nvSpPr>
        <p:spPr>
          <a:xfrm>
            <a:off x="6780710" y="2591351"/>
            <a:ext cx="2304000" cy="38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48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de-DE" sz="14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de-DE" sz="1400" b="1" i="0" u="none" strike="noStrike" cap="none" baseline="300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rd</a:t>
            </a:r>
            <a:r>
              <a:rPr lang="de-DE" sz="14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Industrial Revolution</a:t>
            </a:r>
          </a:p>
        </p:txBody>
      </p:sp>
      <p:sp>
        <p:nvSpPr>
          <p:cNvPr id="53" name="Shape 310"/>
          <p:cNvSpPr/>
          <p:nvPr/>
        </p:nvSpPr>
        <p:spPr>
          <a:xfrm>
            <a:off x="6780700" y="3215629"/>
            <a:ext cx="2304000" cy="789300"/>
          </a:xfrm>
          <a:prstGeom prst="rect">
            <a:avLst/>
          </a:prstGeom>
          <a:noFill/>
          <a:ln>
            <a:noFill/>
          </a:ln>
        </p:spPr>
        <p:txBody>
          <a:bodyPr lIns="0" tIns="60925" rIns="0" bIns="609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20</a:t>
            </a:r>
            <a:r>
              <a:rPr lang="de-DE" sz="1200" b="1" i="0" u="none" strike="noStrike" cap="none" baseline="3000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century (1969)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Information technology </a:t>
            </a:r>
          </a:p>
        </p:txBody>
      </p:sp>
      <p:sp>
        <p:nvSpPr>
          <p:cNvPr id="54" name="Shape 311"/>
          <p:cNvSpPr/>
          <p:nvPr/>
        </p:nvSpPr>
        <p:spPr>
          <a:xfrm flipH="1">
            <a:off x="9212000" y="1578008"/>
            <a:ext cx="480000" cy="4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312"/>
          <p:cNvSpPr/>
          <p:nvPr/>
        </p:nvSpPr>
        <p:spPr>
          <a:xfrm>
            <a:off x="9740079" y="1530101"/>
            <a:ext cx="2208000" cy="38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48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de-DE" sz="1400" b="1" i="0" u="none" strike="noStrike" cap="none">
                <a:solidFill>
                  <a:srgbClr val="C0504D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lang="de-DE" sz="1400" b="1" i="0" u="none" strike="noStrike" cap="none" baseline="30000">
                <a:solidFill>
                  <a:srgbClr val="C0504D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de-DE" sz="1400" b="1" i="0" u="none" strike="noStrike" cap="none">
                <a:solidFill>
                  <a:srgbClr val="C0504D"/>
                </a:solidFill>
                <a:latin typeface="Trebuchet MS"/>
                <a:ea typeface="Trebuchet MS"/>
                <a:cs typeface="Trebuchet MS"/>
                <a:sym typeface="Trebuchet MS"/>
              </a:rPr>
              <a:t> Industrial Revolution</a:t>
            </a:r>
          </a:p>
        </p:txBody>
      </p:sp>
      <p:sp>
        <p:nvSpPr>
          <p:cNvPr id="56" name="Shape 313"/>
          <p:cNvSpPr/>
          <p:nvPr/>
        </p:nvSpPr>
        <p:spPr>
          <a:xfrm>
            <a:off x="9740079" y="2154383"/>
            <a:ext cx="2208000" cy="1632000"/>
          </a:xfrm>
          <a:prstGeom prst="rect">
            <a:avLst/>
          </a:prstGeom>
          <a:noFill/>
          <a:ln>
            <a:noFill/>
          </a:ln>
        </p:spPr>
        <p:txBody>
          <a:bodyPr lIns="0" tIns="60925" rIns="0" bIns="609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rgbClr val="C0504D"/>
                </a:solidFill>
                <a:latin typeface="Trebuchet MS"/>
                <a:ea typeface="Trebuchet MS"/>
                <a:cs typeface="Trebuchet MS"/>
                <a:sym typeface="Trebuchet MS"/>
              </a:rPr>
              <a:t>21</a:t>
            </a:r>
            <a:r>
              <a:rPr lang="de-DE" sz="1200" b="1" i="0" u="none" strike="noStrike" cap="none" baseline="30000">
                <a:solidFill>
                  <a:srgbClr val="C0504D"/>
                </a:solidFill>
                <a:latin typeface="Trebuchet MS"/>
                <a:ea typeface="Trebuchet MS"/>
                <a:cs typeface="Trebuchet MS"/>
                <a:sym typeface="Trebuchet MS"/>
              </a:rPr>
              <a:t>st </a:t>
            </a:r>
            <a:r>
              <a:rPr lang="de-DE" sz="1200" b="1" i="0" u="none" strike="noStrike" cap="none">
                <a:solidFill>
                  <a:srgbClr val="C0504D"/>
                </a:solidFill>
                <a:latin typeface="Trebuchet MS"/>
                <a:ea typeface="Trebuchet MS"/>
                <a:cs typeface="Trebuchet MS"/>
                <a:sym typeface="Trebuchet MS"/>
              </a:rPr>
              <a:t>century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1200" b="1" i="0" u="none" strike="noStrike" cap="none">
                <a:solidFill>
                  <a:srgbClr val="C0504D"/>
                </a:solidFill>
                <a:latin typeface="Trebuchet MS"/>
                <a:ea typeface="Trebuchet MS"/>
                <a:cs typeface="Trebuchet MS"/>
                <a:sym typeface="Trebuchet MS"/>
              </a:rPr>
              <a:t>Digitalization</a:t>
            </a:r>
            <a:r>
              <a:rPr lang="de-DE" sz="12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7" name="Shape 314"/>
          <p:cNvGrpSpPr/>
          <p:nvPr/>
        </p:nvGrpSpPr>
        <p:grpSpPr>
          <a:xfrm>
            <a:off x="491849" y="4664763"/>
            <a:ext cx="288122" cy="287958"/>
            <a:chOff x="2333625" y="3232237"/>
            <a:chExt cx="362100" cy="465050"/>
          </a:xfrm>
        </p:grpSpPr>
        <p:sp>
          <p:nvSpPr>
            <p:cNvPr id="58" name="Shape 315"/>
            <p:cNvSpPr/>
            <p:nvPr/>
          </p:nvSpPr>
          <p:spPr>
            <a:xfrm rot="10800000" flipH="1">
              <a:off x="2363788" y="3232237"/>
              <a:ext cx="106500" cy="77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687" y="119999"/>
                  </a:moveTo>
                  <a:cubicBezTo>
                    <a:pt x="119631" y="109251"/>
                    <a:pt x="120000" y="97442"/>
                    <a:pt x="117843" y="86340"/>
                  </a:cubicBezTo>
                  <a:cubicBezTo>
                    <a:pt x="116424" y="66540"/>
                    <a:pt x="104119" y="50418"/>
                    <a:pt x="89921" y="46246"/>
                  </a:cubicBezTo>
                  <a:cubicBezTo>
                    <a:pt x="68886" y="39811"/>
                    <a:pt x="46643" y="42357"/>
                    <a:pt x="26082" y="32457"/>
                  </a:cubicBezTo>
                  <a:cubicBezTo>
                    <a:pt x="20087" y="29487"/>
                    <a:pt x="14303" y="25385"/>
                    <a:pt x="9938" y="19021"/>
                  </a:cubicBezTo>
                  <a:cubicBezTo>
                    <a:pt x="5626" y="13859"/>
                    <a:pt x="4049" y="6222"/>
                    <a:pt x="788" y="0"/>
                  </a:cubicBezTo>
                  <a:cubicBezTo>
                    <a:pt x="0" y="18456"/>
                    <a:pt x="3680" y="38114"/>
                    <a:pt x="13724" y="51266"/>
                  </a:cubicBezTo>
                  <a:cubicBezTo>
                    <a:pt x="21139" y="62298"/>
                    <a:pt x="31235" y="69652"/>
                    <a:pt x="41805" y="73470"/>
                  </a:cubicBezTo>
                  <a:cubicBezTo>
                    <a:pt x="54741" y="77855"/>
                    <a:pt x="67992" y="72268"/>
                    <a:pt x="80981" y="75450"/>
                  </a:cubicBezTo>
                  <a:cubicBezTo>
                    <a:pt x="89605" y="77572"/>
                    <a:pt x="99439" y="78067"/>
                    <a:pt x="106064" y="86906"/>
                  </a:cubicBezTo>
                  <a:cubicBezTo>
                    <a:pt x="112743" y="95533"/>
                    <a:pt x="115267" y="108049"/>
                    <a:pt x="116687" y="11999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316"/>
            <p:cNvSpPr/>
            <p:nvPr/>
          </p:nvSpPr>
          <p:spPr>
            <a:xfrm rot="10800000" flipH="1">
              <a:off x="2333625" y="3321087"/>
              <a:ext cx="362100" cy="376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44" y="119925"/>
                  </a:moveTo>
                  <a:cubicBezTo>
                    <a:pt x="8756" y="120000"/>
                    <a:pt x="14583" y="119896"/>
                    <a:pt x="20395" y="119970"/>
                  </a:cubicBezTo>
                  <a:cubicBezTo>
                    <a:pt x="21120" y="111857"/>
                    <a:pt x="20596" y="103715"/>
                    <a:pt x="21120" y="95588"/>
                  </a:cubicBezTo>
                  <a:cubicBezTo>
                    <a:pt x="21659" y="87387"/>
                    <a:pt x="21135" y="79141"/>
                    <a:pt x="21875" y="70940"/>
                  </a:cubicBezTo>
                  <a:cubicBezTo>
                    <a:pt x="28381" y="74478"/>
                    <a:pt x="34748" y="78253"/>
                    <a:pt x="41315" y="81702"/>
                  </a:cubicBezTo>
                  <a:cubicBezTo>
                    <a:pt x="41408" y="74359"/>
                    <a:pt x="41300" y="67017"/>
                    <a:pt x="41377" y="59674"/>
                  </a:cubicBezTo>
                  <a:cubicBezTo>
                    <a:pt x="54650" y="67002"/>
                    <a:pt x="67846" y="74478"/>
                    <a:pt x="81166" y="81746"/>
                  </a:cubicBezTo>
                  <a:cubicBezTo>
                    <a:pt x="81289" y="74359"/>
                    <a:pt x="81181" y="66987"/>
                    <a:pt x="81228" y="59615"/>
                  </a:cubicBezTo>
                  <a:cubicBezTo>
                    <a:pt x="94085" y="67017"/>
                    <a:pt x="106957" y="74389"/>
                    <a:pt x="119892" y="81687"/>
                  </a:cubicBezTo>
                  <a:cubicBezTo>
                    <a:pt x="119922" y="66839"/>
                    <a:pt x="119815" y="51991"/>
                    <a:pt x="120000" y="37142"/>
                  </a:cubicBezTo>
                  <a:cubicBezTo>
                    <a:pt x="119722" y="24781"/>
                    <a:pt x="120000" y="12405"/>
                    <a:pt x="119845" y="44"/>
                  </a:cubicBezTo>
                  <a:cubicBezTo>
                    <a:pt x="79902" y="59"/>
                    <a:pt x="39958" y="0"/>
                    <a:pt x="0" y="74"/>
                  </a:cubicBezTo>
                  <a:cubicBezTo>
                    <a:pt x="92" y="4944"/>
                    <a:pt x="277" y="9814"/>
                    <a:pt x="184" y="14685"/>
                  </a:cubicBezTo>
                  <a:cubicBezTo>
                    <a:pt x="292" y="20606"/>
                    <a:pt x="894" y="26498"/>
                    <a:pt x="724" y="32420"/>
                  </a:cubicBezTo>
                  <a:cubicBezTo>
                    <a:pt x="554" y="39215"/>
                    <a:pt x="1464" y="45995"/>
                    <a:pt x="1279" y="52790"/>
                  </a:cubicBezTo>
                  <a:cubicBezTo>
                    <a:pt x="1079" y="59763"/>
                    <a:pt x="1973" y="66706"/>
                    <a:pt x="1819" y="73678"/>
                  </a:cubicBezTo>
                  <a:cubicBezTo>
                    <a:pt x="1634" y="80829"/>
                    <a:pt x="2543" y="87949"/>
                    <a:pt x="2358" y="95085"/>
                  </a:cubicBezTo>
                  <a:cubicBezTo>
                    <a:pt x="2266" y="99437"/>
                    <a:pt x="2528" y="103789"/>
                    <a:pt x="2774" y="108127"/>
                  </a:cubicBezTo>
                  <a:cubicBezTo>
                    <a:pt x="3036" y="112065"/>
                    <a:pt x="2821" y="115988"/>
                    <a:pt x="2944" y="119925"/>
                  </a:cubicBezTo>
                  <a:moveTo>
                    <a:pt x="3884" y="58490"/>
                  </a:moveTo>
                  <a:cubicBezTo>
                    <a:pt x="3854" y="57231"/>
                    <a:pt x="3854" y="55973"/>
                    <a:pt x="3884" y="54700"/>
                  </a:cubicBezTo>
                  <a:cubicBezTo>
                    <a:pt x="15477" y="61065"/>
                    <a:pt x="26978" y="67579"/>
                    <a:pt x="38571" y="73945"/>
                  </a:cubicBezTo>
                  <a:cubicBezTo>
                    <a:pt x="40467" y="74685"/>
                    <a:pt x="39465" y="76994"/>
                    <a:pt x="39681" y="78475"/>
                  </a:cubicBezTo>
                  <a:cubicBezTo>
                    <a:pt x="27780" y="71754"/>
                    <a:pt x="15770" y="65225"/>
                    <a:pt x="3884" y="58490"/>
                  </a:cubicBezTo>
                  <a:moveTo>
                    <a:pt x="43890" y="58771"/>
                  </a:moveTo>
                  <a:cubicBezTo>
                    <a:pt x="43489" y="57764"/>
                    <a:pt x="43766" y="56654"/>
                    <a:pt x="43705" y="55603"/>
                  </a:cubicBezTo>
                  <a:cubicBezTo>
                    <a:pt x="55683" y="62220"/>
                    <a:pt x="67600" y="68911"/>
                    <a:pt x="79594" y="75529"/>
                  </a:cubicBezTo>
                  <a:cubicBezTo>
                    <a:pt x="79594" y="76550"/>
                    <a:pt x="79578" y="77572"/>
                    <a:pt x="79547" y="78578"/>
                  </a:cubicBezTo>
                  <a:cubicBezTo>
                    <a:pt x="67631" y="72035"/>
                    <a:pt x="55760" y="65388"/>
                    <a:pt x="43890" y="58771"/>
                  </a:cubicBezTo>
                  <a:moveTo>
                    <a:pt x="82846" y="58504"/>
                  </a:moveTo>
                  <a:cubicBezTo>
                    <a:pt x="82846" y="57468"/>
                    <a:pt x="82846" y="56417"/>
                    <a:pt x="82846" y="55366"/>
                  </a:cubicBezTo>
                  <a:cubicBezTo>
                    <a:pt x="94732" y="62161"/>
                    <a:pt x="106772" y="68704"/>
                    <a:pt x="118720" y="75396"/>
                  </a:cubicBezTo>
                  <a:cubicBezTo>
                    <a:pt x="118720" y="76432"/>
                    <a:pt x="118705" y="77453"/>
                    <a:pt x="118689" y="78460"/>
                  </a:cubicBezTo>
                  <a:cubicBezTo>
                    <a:pt x="106726" y="71828"/>
                    <a:pt x="94763" y="65210"/>
                    <a:pt x="82846" y="58504"/>
                  </a:cubicBezTo>
                  <a:moveTo>
                    <a:pt x="15416" y="38682"/>
                  </a:moveTo>
                  <a:cubicBezTo>
                    <a:pt x="15416" y="34596"/>
                    <a:pt x="15416" y="30510"/>
                    <a:pt x="15416" y="26424"/>
                  </a:cubicBezTo>
                  <a:cubicBezTo>
                    <a:pt x="22846" y="26424"/>
                    <a:pt x="30277" y="26410"/>
                    <a:pt x="37708" y="26424"/>
                  </a:cubicBezTo>
                  <a:cubicBezTo>
                    <a:pt x="37738" y="30510"/>
                    <a:pt x="37661" y="34596"/>
                    <a:pt x="37769" y="38682"/>
                  </a:cubicBezTo>
                  <a:cubicBezTo>
                    <a:pt x="30323" y="38889"/>
                    <a:pt x="22862" y="38682"/>
                    <a:pt x="15416" y="38682"/>
                  </a:cubicBezTo>
                  <a:moveTo>
                    <a:pt x="50164" y="38682"/>
                  </a:moveTo>
                  <a:cubicBezTo>
                    <a:pt x="50226" y="34596"/>
                    <a:pt x="50226" y="30525"/>
                    <a:pt x="50226" y="26439"/>
                  </a:cubicBezTo>
                  <a:cubicBezTo>
                    <a:pt x="57672" y="26410"/>
                    <a:pt x="65118" y="26424"/>
                    <a:pt x="72564" y="26424"/>
                  </a:cubicBezTo>
                  <a:cubicBezTo>
                    <a:pt x="72456" y="30525"/>
                    <a:pt x="72872" y="34626"/>
                    <a:pt x="72780" y="38726"/>
                  </a:cubicBezTo>
                  <a:cubicBezTo>
                    <a:pt x="65241" y="38756"/>
                    <a:pt x="57702" y="38786"/>
                    <a:pt x="50164" y="38682"/>
                  </a:cubicBezTo>
                  <a:moveTo>
                    <a:pt x="85020" y="38682"/>
                  </a:moveTo>
                  <a:cubicBezTo>
                    <a:pt x="85035" y="34611"/>
                    <a:pt x="85005" y="30555"/>
                    <a:pt x="85035" y="26484"/>
                  </a:cubicBezTo>
                  <a:cubicBezTo>
                    <a:pt x="92528" y="26350"/>
                    <a:pt x="100020" y="26424"/>
                    <a:pt x="107512" y="26454"/>
                  </a:cubicBezTo>
                  <a:cubicBezTo>
                    <a:pt x="107512" y="30540"/>
                    <a:pt x="107651" y="34641"/>
                    <a:pt x="107574" y="38726"/>
                  </a:cubicBezTo>
                  <a:cubicBezTo>
                    <a:pt x="100051" y="38726"/>
                    <a:pt x="92543" y="38815"/>
                    <a:pt x="85020" y="386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Shape 317"/>
          <p:cNvGrpSpPr/>
          <p:nvPr/>
        </p:nvGrpSpPr>
        <p:grpSpPr>
          <a:xfrm>
            <a:off x="3365594" y="3827551"/>
            <a:ext cx="336113" cy="240136"/>
            <a:chOff x="6305551" y="1203325"/>
            <a:chExt cx="2366999" cy="1278000"/>
          </a:xfrm>
        </p:grpSpPr>
        <p:sp>
          <p:nvSpPr>
            <p:cNvPr id="61" name="Shape 318"/>
            <p:cNvSpPr/>
            <p:nvPr/>
          </p:nvSpPr>
          <p:spPr>
            <a:xfrm>
              <a:off x="6305551" y="1203325"/>
              <a:ext cx="2366999" cy="127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1788"/>
                  </a:moveTo>
                  <a:cubicBezTo>
                    <a:pt x="118098" y="76011"/>
                    <a:pt x="116196" y="79530"/>
                    <a:pt x="114294" y="83401"/>
                  </a:cubicBezTo>
                  <a:cubicBezTo>
                    <a:pt x="114484" y="84457"/>
                    <a:pt x="114675" y="85865"/>
                    <a:pt x="115055" y="87272"/>
                  </a:cubicBezTo>
                  <a:cubicBezTo>
                    <a:pt x="114865" y="87272"/>
                    <a:pt x="114675" y="87272"/>
                    <a:pt x="114294" y="86920"/>
                  </a:cubicBezTo>
                  <a:cubicBezTo>
                    <a:pt x="114104" y="89736"/>
                    <a:pt x="113534" y="92199"/>
                    <a:pt x="113534" y="94662"/>
                  </a:cubicBezTo>
                  <a:cubicBezTo>
                    <a:pt x="113724" y="104164"/>
                    <a:pt x="110301" y="113313"/>
                    <a:pt x="104976" y="116480"/>
                  </a:cubicBezTo>
                  <a:cubicBezTo>
                    <a:pt x="99270" y="119999"/>
                    <a:pt x="93185" y="116832"/>
                    <a:pt x="90142" y="108035"/>
                  </a:cubicBezTo>
                  <a:cubicBezTo>
                    <a:pt x="89001" y="104516"/>
                    <a:pt x="87860" y="101700"/>
                    <a:pt x="85388" y="102052"/>
                  </a:cubicBezTo>
                  <a:cubicBezTo>
                    <a:pt x="84817" y="102052"/>
                    <a:pt x="84057" y="101348"/>
                    <a:pt x="83676" y="100645"/>
                  </a:cubicBezTo>
                  <a:cubicBezTo>
                    <a:pt x="81204" y="95366"/>
                    <a:pt x="78161" y="96070"/>
                    <a:pt x="75118" y="96070"/>
                  </a:cubicBezTo>
                  <a:cubicBezTo>
                    <a:pt x="62377" y="96422"/>
                    <a:pt x="49635" y="96774"/>
                    <a:pt x="36893" y="96070"/>
                  </a:cubicBezTo>
                  <a:cubicBezTo>
                    <a:pt x="31949" y="95718"/>
                    <a:pt x="28716" y="95366"/>
                    <a:pt x="26814" y="106275"/>
                  </a:cubicBezTo>
                  <a:cubicBezTo>
                    <a:pt x="25103" y="116129"/>
                    <a:pt x="19397" y="119648"/>
                    <a:pt x="13692" y="118592"/>
                  </a:cubicBezTo>
                  <a:cubicBezTo>
                    <a:pt x="8557" y="117536"/>
                    <a:pt x="4944" y="112609"/>
                    <a:pt x="3232" y="103108"/>
                  </a:cubicBezTo>
                  <a:cubicBezTo>
                    <a:pt x="2662" y="99941"/>
                    <a:pt x="2662" y="96774"/>
                    <a:pt x="2472" y="93255"/>
                  </a:cubicBezTo>
                  <a:cubicBezTo>
                    <a:pt x="2472" y="92199"/>
                    <a:pt x="2662" y="90791"/>
                    <a:pt x="2282" y="90439"/>
                  </a:cubicBezTo>
                  <a:cubicBezTo>
                    <a:pt x="0" y="85161"/>
                    <a:pt x="1901" y="83049"/>
                    <a:pt x="4183" y="80938"/>
                  </a:cubicBezTo>
                  <a:cubicBezTo>
                    <a:pt x="7416" y="77419"/>
                    <a:pt x="7416" y="76011"/>
                    <a:pt x="4754" y="71436"/>
                  </a:cubicBezTo>
                  <a:cubicBezTo>
                    <a:pt x="3042" y="68621"/>
                    <a:pt x="3042" y="64398"/>
                    <a:pt x="5134" y="61583"/>
                  </a:cubicBezTo>
                  <a:cubicBezTo>
                    <a:pt x="7987" y="57712"/>
                    <a:pt x="11030" y="55249"/>
                    <a:pt x="15213" y="59824"/>
                  </a:cubicBezTo>
                  <a:cubicBezTo>
                    <a:pt x="15784" y="56304"/>
                    <a:pt x="16354" y="53137"/>
                    <a:pt x="16925" y="49266"/>
                  </a:cubicBezTo>
                  <a:cubicBezTo>
                    <a:pt x="17876" y="48914"/>
                    <a:pt x="18827" y="49618"/>
                    <a:pt x="18827" y="53137"/>
                  </a:cubicBezTo>
                  <a:cubicBezTo>
                    <a:pt x="18827" y="56304"/>
                    <a:pt x="19587" y="57008"/>
                    <a:pt x="21109" y="56656"/>
                  </a:cubicBezTo>
                  <a:cubicBezTo>
                    <a:pt x="27194" y="54897"/>
                    <a:pt x="33090" y="53489"/>
                    <a:pt x="39175" y="51026"/>
                  </a:cubicBezTo>
                  <a:cubicBezTo>
                    <a:pt x="44690" y="48914"/>
                    <a:pt x="45832" y="46099"/>
                    <a:pt x="45641" y="35542"/>
                  </a:cubicBezTo>
                  <a:cubicBezTo>
                    <a:pt x="45641" y="29560"/>
                    <a:pt x="44881" y="23577"/>
                    <a:pt x="45261" y="17595"/>
                  </a:cubicBezTo>
                  <a:cubicBezTo>
                    <a:pt x="45451" y="14780"/>
                    <a:pt x="47163" y="10909"/>
                    <a:pt x="48684" y="9853"/>
                  </a:cubicBezTo>
                  <a:cubicBezTo>
                    <a:pt x="53058" y="7390"/>
                    <a:pt x="57622" y="4926"/>
                    <a:pt x="62187" y="3870"/>
                  </a:cubicBezTo>
                  <a:cubicBezTo>
                    <a:pt x="78161" y="0"/>
                    <a:pt x="94516" y="703"/>
                    <a:pt x="110681" y="1055"/>
                  </a:cubicBezTo>
                  <a:cubicBezTo>
                    <a:pt x="116957" y="1055"/>
                    <a:pt x="119049" y="4574"/>
                    <a:pt x="118858" y="16187"/>
                  </a:cubicBezTo>
                  <a:cubicBezTo>
                    <a:pt x="118668" y="32023"/>
                    <a:pt x="118288" y="47859"/>
                    <a:pt x="115245" y="62991"/>
                  </a:cubicBezTo>
                  <a:cubicBezTo>
                    <a:pt x="114294" y="67565"/>
                    <a:pt x="116576" y="68621"/>
                    <a:pt x="117908" y="70381"/>
                  </a:cubicBezTo>
                  <a:cubicBezTo>
                    <a:pt x="118668" y="71436"/>
                    <a:pt x="119429" y="71436"/>
                    <a:pt x="120000" y="71788"/>
                  </a:cubicBezTo>
                  <a:close/>
                  <a:moveTo>
                    <a:pt x="15213" y="76363"/>
                  </a:moveTo>
                  <a:cubicBezTo>
                    <a:pt x="8938" y="76363"/>
                    <a:pt x="4183" y="85161"/>
                    <a:pt x="4183" y="96070"/>
                  </a:cubicBezTo>
                  <a:cubicBezTo>
                    <a:pt x="4183" y="107331"/>
                    <a:pt x="9128" y="116480"/>
                    <a:pt x="15213" y="116480"/>
                  </a:cubicBezTo>
                  <a:cubicBezTo>
                    <a:pt x="21299" y="116480"/>
                    <a:pt x="26624" y="106979"/>
                    <a:pt x="26624" y="96422"/>
                  </a:cubicBezTo>
                  <a:cubicBezTo>
                    <a:pt x="26624" y="85513"/>
                    <a:pt x="21299" y="76363"/>
                    <a:pt x="15213" y="76363"/>
                  </a:cubicBezTo>
                  <a:close/>
                  <a:moveTo>
                    <a:pt x="100792" y="115425"/>
                  </a:moveTo>
                  <a:cubicBezTo>
                    <a:pt x="107068" y="115425"/>
                    <a:pt x="112202" y="106627"/>
                    <a:pt x="112012" y="95718"/>
                  </a:cubicBezTo>
                  <a:cubicBezTo>
                    <a:pt x="112012" y="84809"/>
                    <a:pt x="106877" y="75659"/>
                    <a:pt x="100792" y="75659"/>
                  </a:cubicBezTo>
                  <a:cubicBezTo>
                    <a:pt x="94516" y="75659"/>
                    <a:pt x="89381" y="84457"/>
                    <a:pt x="89572" y="95718"/>
                  </a:cubicBezTo>
                  <a:cubicBezTo>
                    <a:pt x="89572" y="106627"/>
                    <a:pt x="94516" y="115425"/>
                    <a:pt x="100792" y="115425"/>
                  </a:cubicBezTo>
                  <a:close/>
                  <a:moveTo>
                    <a:pt x="82155" y="29560"/>
                  </a:moveTo>
                  <a:cubicBezTo>
                    <a:pt x="82345" y="29560"/>
                    <a:pt x="82345" y="29560"/>
                    <a:pt x="82345" y="29560"/>
                  </a:cubicBezTo>
                  <a:cubicBezTo>
                    <a:pt x="82345" y="32023"/>
                    <a:pt x="82345" y="34838"/>
                    <a:pt x="82345" y="37302"/>
                  </a:cubicBezTo>
                  <a:cubicBezTo>
                    <a:pt x="81965" y="41876"/>
                    <a:pt x="83106" y="43636"/>
                    <a:pt x="85578" y="43988"/>
                  </a:cubicBezTo>
                  <a:cubicBezTo>
                    <a:pt x="88050" y="44340"/>
                    <a:pt x="88811" y="41173"/>
                    <a:pt x="88811" y="37653"/>
                  </a:cubicBezTo>
                  <a:cubicBezTo>
                    <a:pt x="89001" y="32375"/>
                    <a:pt x="88811" y="26744"/>
                    <a:pt x="88811" y="21114"/>
                  </a:cubicBezTo>
                  <a:cubicBezTo>
                    <a:pt x="88621" y="15835"/>
                    <a:pt x="86529" y="15835"/>
                    <a:pt x="84437" y="15835"/>
                  </a:cubicBezTo>
                  <a:cubicBezTo>
                    <a:pt x="81965" y="15835"/>
                    <a:pt x="82345" y="18651"/>
                    <a:pt x="82345" y="21466"/>
                  </a:cubicBezTo>
                  <a:cubicBezTo>
                    <a:pt x="82155" y="24281"/>
                    <a:pt x="82155" y="26744"/>
                    <a:pt x="82155" y="29560"/>
                  </a:cubicBezTo>
                  <a:close/>
                  <a:moveTo>
                    <a:pt x="59524" y="29912"/>
                  </a:moveTo>
                  <a:cubicBezTo>
                    <a:pt x="59524" y="29912"/>
                    <a:pt x="59524" y="29912"/>
                    <a:pt x="59334" y="29912"/>
                  </a:cubicBezTo>
                  <a:cubicBezTo>
                    <a:pt x="59524" y="33431"/>
                    <a:pt x="59714" y="37302"/>
                    <a:pt x="59904" y="40821"/>
                  </a:cubicBezTo>
                  <a:cubicBezTo>
                    <a:pt x="60095" y="44340"/>
                    <a:pt x="61616" y="44340"/>
                    <a:pt x="62947" y="43636"/>
                  </a:cubicBezTo>
                  <a:cubicBezTo>
                    <a:pt x="63898" y="43284"/>
                    <a:pt x="65419" y="42228"/>
                    <a:pt x="65610" y="40821"/>
                  </a:cubicBezTo>
                  <a:cubicBezTo>
                    <a:pt x="65990" y="38005"/>
                    <a:pt x="65419" y="34838"/>
                    <a:pt x="65419" y="31671"/>
                  </a:cubicBezTo>
                  <a:cubicBezTo>
                    <a:pt x="65229" y="29560"/>
                    <a:pt x="65039" y="27096"/>
                    <a:pt x="65419" y="24985"/>
                  </a:cubicBezTo>
                  <a:cubicBezTo>
                    <a:pt x="66180" y="20410"/>
                    <a:pt x="64849" y="17595"/>
                    <a:pt x="62187" y="17595"/>
                  </a:cubicBezTo>
                  <a:cubicBezTo>
                    <a:pt x="59524" y="17595"/>
                    <a:pt x="58954" y="20058"/>
                    <a:pt x="59334" y="24633"/>
                  </a:cubicBezTo>
                  <a:cubicBezTo>
                    <a:pt x="59334" y="26392"/>
                    <a:pt x="59334" y="28152"/>
                    <a:pt x="59524" y="29912"/>
                  </a:cubicBezTo>
                  <a:close/>
                  <a:moveTo>
                    <a:pt x="52868" y="42228"/>
                  </a:moveTo>
                  <a:cubicBezTo>
                    <a:pt x="52868" y="35542"/>
                    <a:pt x="53058" y="28856"/>
                    <a:pt x="52678" y="22521"/>
                  </a:cubicBezTo>
                  <a:cubicBezTo>
                    <a:pt x="52678" y="21114"/>
                    <a:pt x="50966" y="19706"/>
                    <a:pt x="49825" y="19354"/>
                  </a:cubicBezTo>
                  <a:cubicBezTo>
                    <a:pt x="49445" y="19002"/>
                    <a:pt x="48304" y="21466"/>
                    <a:pt x="48304" y="22873"/>
                  </a:cubicBezTo>
                  <a:cubicBezTo>
                    <a:pt x="48114" y="27448"/>
                    <a:pt x="48494" y="32023"/>
                    <a:pt x="48684" y="36598"/>
                  </a:cubicBezTo>
                  <a:cubicBezTo>
                    <a:pt x="48684" y="42580"/>
                    <a:pt x="49255" y="43284"/>
                    <a:pt x="52868" y="42228"/>
                  </a:cubicBezTo>
                  <a:close/>
                  <a:moveTo>
                    <a:pt x="92424" y="42932"/>
                  </a:moveTo>
                  <a:cubicBezTo>
                    <a:pt x="95277" y="42228"/>
                    <a:pt x="96228" y="39413"/>
                    <a:pt x="96228" y="35542"/>
                  </a:cubicBezTo>
                  <a:cubicBezTo>
                    <a:pt x="96418" y="31319"/>
                    <a:pt x="96228" y="27448"/>
                    <a:pt x="96418" y="23225"/>
                  </a:cubicBezTo>
                  <a:cubicBezTo>
                    <a:pt x="96418" y="18299"/>
                    <a:pt x="95277" y="16187"/>
                    <a:pt x="92424" y="16539"/>
                  </a:cubicBezTo>
                  <a:cubicBezTo>
                    <a:pt x="92424" y="25337"/>
                    <a:pt x="92424" y="33782"/>
                    <a:pt x="92424" y="42932"/>
                  </a:cubicBezTo>
                  <a:close/>
                  <a:moveTo>
                    <a:pt x="71885" y="29208"/>
                  </a:moveTo>
                  <a:cubicBezTo>
                    <a:pt x="71885" y="29208"/>
                    <a:pt x="71885" y="29208"/>
                    <a:pt x="71885" y="29208"/>
                  </a:cubicBezTo>
                  <a:cubicBezTo>
                    <a:pt x="71885" y="26041"/>
                    <a:pt x="71885" y="22873"/>
                    <a:pt x="71695" y="20058"/>
                  </a:cubicBezTo>
                  <a:cubicBezTo>
                    <a:pt x="71505" y="19002"/>
                    <a:pt x="70935" y="17595"/>
                    <a:pt x="70364" y="17595"/>
                  </a:cubicBezTo>
                  <a:cubicBezTo>
                    <a:pt x="69984" y="17595"/>
                    <a:pt x="69033" y="18651"/>
                    <a:pt x="69033" y="19354"/>
                  </a:cubicBezTo>
                  <a:cubicBezTo>
                    <a:pt x="69033" y="25689"/>
                    <a:pt x="69033" y="31671"/>
                    <a:pt x="69223" y="37653"/>
                  </a:cubicBezTo>
                  <a:cubicBezTo>
                    <a:pt x="69223" y="38709"/>
                    <a:pt x="70174" y="39413"/>
                    <a:pt x="70744" y="39765"/>
                  </a:cubicBezTo>
                  <a:cubicBezTo>
                    <a:pt x="71125" y="39765"/>
                    <a:pt x="71695" y="38005"/>
                    <a:pt x="71885" y="37302"/>
                  </a:cubicBezTo>
                  <a:cubicBezTo>
                    <a:pt x="71885" y="34486"/>
                    <a:pt x="71885" y="32023"/>
                    <a:pt x="71885" y="29208"/>
                  </a:cubicBezTo>
                  <a:close/>
                  <a:moveTo>
                    <a:pt x="77971" y="15835"/>
                  </a:moveTo>
                  <a:cubicBezTo>
                    <a:pt x="77781" y="16187"/>
                    <a:pt x="77400" y="16187"/>
                    <a:pt x="77210" y="16539"/>
                  </a:cubicBezTo>
                  <a:cubicBezTo>
                    <a:pt x="77210" y="24281"/>
                    <a:pt x="77210" y="32023"/>
                    <a:pt x="77210" y="39765"/>
                  </a:cubicBezTo>
                  <a:cubicBezTo>
                    <a:pt x="77400" y="41173"/>
                    <a:pt x="77971" y="42228"/>
                    <a:pt x="78351" y="43284"/>
                  </a:cubicBezTo>
                  <a:cubicBezTo>
                    <a:pt x="78732" y="42228"/>
                    <a:pt x="79492" y="41173"/>
                    <a:pt x="79492" y="39765"/>
                  </a:cubicBezTo>
                  <a:cubicBezTo>
                    <a:pt x="79492" y="33079"/>
                    <a:pt x="79302" y="26041"/>
                    <a:pt x="79112" y="19354"/>
                  </a:cubicBezTo>
                  <a:cubicBezTo>
                    <a:pt x="79112" y="18299"/>
                    <a:pt x="78351" y="16891"/>
                    <a:pt x="77971" y="15835"/>
                  </a:cubicBezTo>
                  <a:close/>
                  <a:moveTo>
                    <a:pt x="49445" y="45747"/>
                  </a:moveTo>
                  <a:cubicBezTo>
                    <a:pt x="46592" y="48563"/>
                    <a:pt x="44120" y="51378"/>
                    <a:pt x="41458" y="54545"/>
                  </a:cubicBezTo>
                  <a:cubicBezTo>
                    <a:pt x="41267" y="54545"/>
                    <a:pt x="41267" y="55953"/>
                    <a:pt x="41458" y="56304"/>
                  </a:cubicBezTo>
                  <a:cubicBezTo>
                    <a:pt x="41648" y="57008"/>
                    <a:pt x="42218" y="57712"/>
                    <a:pt x="42789" y="57712"/>
                  </a:cubicBezTo>
                  <a:cubicBezTo>
                    <a:pt x="45832" y="58064"/>
                    <a:pt x="49064" y="51730"/>
                    <a:pt x="49445" y="457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319"/>
            <p:cNvSpPr/>
            <p:nvPr/>
          </p:nvSpPr>
          <p:spPr>
            <a:xfrm>
              <a:off x="6448426" y="2084388"/>
              <a:ext cx="314399" cy="297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428" y="0"/>
                  </a:moveTo>
                  <a:cubicBezTo>
                    <a:pt x="95714" y="0"/>
                    <a:pt x="120000" y="24303"/>
                    <a:pt x="120000" y="57721"/>
                  </a:cubicBezTo>
                  <a:cubicBezTo>
                    <a:pt x="120000" y="92658"/>
                    <a:pt x="92857" y="120000"/>
                    <a:pt x="58571" y="118481"/>
                  </a:cubicBezTo>
                  <a:cubicBezTo>
                    <a:pt x="25714" y="118481"/>
                    <a:pt x="0" y="91139"/>
                    <a:pt x="1428" y="59240"/>
                  </a:cubicBezTo>
                  <a:cubicBezTo>
                    <a:pt x="1428" y="24303"/>
                    <a:pt x="27142" y="0"/>
                    <a:pt x="6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320"/>
            <p:cNvSpPr/>
            <p:nvPr/>
          </p:nvSpPr>
          <p:spPr>
            <a:xfrm>
              <a:off x="8139113" y="2073275"/>
              <a:ext cx="311100" cy="300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cubicBezTo>
                    <a:pt x="0" y="25500"/>
                    <a:pt x="24578" y="0"/>
                    <a:pt x="59277" y="0"/>
                  </a:cubicBezTo>
                  <a:cubicBezTo>
                    <a:pt x="92530" y="1500"/>
                    <a:pt x="118554" y="25500"/>
                    <a:pt x="118554" y="58500"/>
                  </a:cubicBezTo>
                  <a:cubicBezTo>
                    <a:pt x="119999" y="93000"/>
                    <a:pt x="91084" y="120000"/>
                    <a:pt x="57831" y="120000"/>
                  </a:cubicBezTo>
                  <a:cubicBezTo>
                    <a:pt x="24578" y="118500"/>
                    <a:pt x="0" y="93000"/>
                    <a:pt x="0" y="600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Shape 321"/>
          <p:cNvGrpSpPr/>
          <p:nvPr/>
        </p:nvGrpSpPr>
        <p:grpSpPr>
          <a:xfrm>
            <a:off x="6328231" y="2735437"/>
            <a:ext cx="328678" cy="287743"/>
            <a:chOff x="-8386763" y="5973760"/>
            <a:chExt cx="6521403" cy="4868761"/>
          </a:xfrm>
        </p:grpSpPr>
        <p:sp>
          <p:nvSpPr>
            <p:cNvPr id="65" name="Shape 322"/>
            <p:cNvSpPr/>
            <p:nvPr/>
          </p:nvSpPr>
          <p:spPr>
            <a:xfrm>
              <a:off x="-4195760" y="5973760"/>
              <a:ext cx="2330400" cy="4862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522"/>
                  </a:moveTo>
                  <a:cubicBezTo>
                    <a:pt x="120000" y="41021"/>
                    <a:pt x="120000" y="75442"/>
                    <a:pt x="120000" y="109941"/>
                  </a:cubicBezTo>
                  <a:cubicBezTo>
                    <a:pt x="118360" y="112455"/>
                    <a:pt x="115737" y="114577"/>
                    <a:pt x="110819" y="115599"/>
                  </a:cubicBezTo>
                  <a:cubicBezTo>
                    <a:pt x="107540" y="116227"/>
                    <a:pt x="103770" y="116620"/>
                    <a:pt x="99016" y="116542"/>
                  </a:cubicBezTo>
                  <a:cubicBezTo>
                    <a:pt x="97540" y="118035"/>
                    <a:pt x="97049" y="120000"/>
                    <a:pt x="91803" y="119685"/>
                  </a:cubicBezTo>
                  <a:cubicBezTo>
                    <a:pt x="88688" y="119921"/>
                    <a:pt x="87377" y="119214"/>
                    <a:pt x="85901" y="118742"/>
                  </a:cubicBezTo>
                  <a:cubicBezTo>
                    <a:pt x="84426" y="118113"/>
                    <a:pt x="85737" y="116227"/>
                    <a:pt x="82622" y="116542"/>
                  </a:cubicBezTo>
                  <a:cubicBezTo>
                    <a:pt x="67540" y="116542"/>
                    <a:pt x="52459" y="116542"/>
                    <a:pt x="37377" y="116542"/>
                  </a:cubicBezTo>
                  <a:cubicBezTo>
                    <a:pt x="34590" y="116385"/>
                    <a:pt x="37049" y="118664"/>
                    <a:pt x="34754" y="118742"/>
                  </a:cubicBezTo>
                  <a:cubicBezTo>
                    <a:pt x="33934" y="119607"/>
                    <a:pt x="31639" y="119764"/>
                    <a:pt x="28852" y="119685"/>
                  </a:cubicBezTo>
                  <a:cubicBezTo>
                    <a:pt x="26065" y="119842"/>
                    <a:pt x="25081" y="119135"/>
                    <a:pt x="23606" y="118742"/>
                  </a:cubicBezTo>
                  <a:cubicBezTo>
                    <a:pt x="22459" y="118113"/>
                    <a:pt x="24098" y="116149"/>
                    <a:pt x="20983" y="116542"/>
                  </a:cubicBezTo>
                  <a:cubicBezTo>
                    <a:pt x="16229" y="116620"/>
                    <a:pt x="12786" y="116070"/>
                    <a:pt x="9180" y="115599"/>
                  </a:cubicBezTo>
                  <a:cubicBezTo>
                    <a:pt x="6229" y="114420"/>
                    <a:pt x="3278" y="113163"/>
                    <a:pt x="1967" y="111198"/>
                  </a:cubicBezTo>
                  <a:cubicBezTo>
                    <a:pt x="819" y="109941"/>
                    <a:pt x="1475" y="107897"/>
                    <a:pt x="1311" y="106168"/>
                  </a:cubicBezTo>
                  <a:cubicBezTo>
                    <a:pt x="1311" y="105225"/>
                    <a:pt x="1311" y="104282"/>
                    <a:pt x="1311" y="103339"/>
                  </a:cubicBezTo>
                  <a:cubicBezTo>
                    <a:pt x="0" y="101375"/>
                    <a:pt x="3606" y="101689"/>
                    <a:pt x="6557" y="101768"/>
                  </a:cubicBezTo>
                  <a:cubicBezTo>
                    <a:pt x="9016" y="101532"/>
                    <a:pt x="7377" y="103261"/>
                    <a:pt x="7868" y="103968"/>
                  </a:cubicBezTo>
                  <a:cubicBezTo>
                    <a:pt x="7868" y="104911"/>
                    <a:pt x="7868" y="105854"/>
                    <a:pt x="7868" y="106797"/>
                  </a:cubicBezTo>
                  <a:cubicBezTo>
                    <a:pt x="7377" y="108998"/>
                    <a:pt x="8360" y="110491"/>
                    <a:pt x="9836" y="111827"/>
                  </a:cubicBezTo>
                  <a:cubicBezTo>
                    <a:pt x="16065" y="113791"/>
                    <a:pt x="24918" y="113084"/>
                    <a:pt x="33442" y="113084"/>
                  </a:cubicBezTo>
                  <a:cubicBezTo>
                    <a:pt x="50819" y="113084"/>
                    <a:pt x="69016" y="113084"/>
                    <a:pt x="85901" y="113084"/>
                  </a:cubicBezTo>
                  <a:cubicBezTo>
                    <a:pt x="94590" y="113084"/>
                    <a:pt x="103278" y="113713"/>
                    <a:pt x="110163" y="112141"/>
                  </a:cubicBezTo>
                  <a:cubicBezTo>
                    <a:pt x="115409" y="108919"/>
                    <a:pt x="113442" y="104282"/>
                    <a:pt x="113442" y="100196"/>
                  </a:cubicBezTo>
                  <a:cubicBezTo>
                    <a:pt x="113442" y="72612"/>
                    <a:pt x="113442" y="44243"/>
                    <a:pt x="113442" y="17210"/>
                  </a:cubicBezTo>
                  <a:cubicBezTo>
                    <a:pt x="113442" y="12966"/>
                    <a:pt x="114918" y="8330"/>
                    <a:pt x="110819" y="4636"/>
                  </a:cubicBezTo>
                  <a:cubicBezTo>
                    <a:pt x="104590" y="2671"/>
                    <a:pt x="95737" y="3379"/>
                    <a:pt x="87213" y="3379"/>
                  </a:cubicBezTo>
                  <a:cubicBezTo>
                    <a:pt x="69180" y="3379"/>
                    <a:pt x="50655" y="3379"/>
                    <a:pt x="33442" y="3379"/>
                  </a:cubicBezTo>
                  <a:cubicBezTo>
                    <a:pt x="24754" y="3379"/>
                    <a:pt x="15573" y="2514"/>
                    <a:pt x="9836" y="4950"/>
                  </a:cubicBezTo>
                  <a:cubicBezTo>
                    <a:pt x="8688" y="5972"/>
                    <a:pt x="7377" y="6915"/>
                    <a:pt x="7868" y="8722"/>
                  </a:cubicBezTo>
                  <a:cubicBezTo>
                    <a:pt x="7049" y="9901"/>
                    <a:pt x="9672" y="12730"/>
                    <a:pt x="5901" y="12495"/>
                  </a:cubicBezTo>
                  <a:cubicBezTo>
                    <a:pt x="983" y="13123"/>
                    <a:pt x="819" y="11552"/>
                    <a:pt x="1311" y="9666"/>
                  </a:cubicBezTo>
                  <a:cubicBezTo>
                    <a:pt x="1147" y="7937"/>
                    <a:pt x="1147" y="6286"/>
                    <a:pt x="1967" y="4950"/>
                  </a:cubicBezTo>
                  <a:cubicBezTo>
                    <a:pt x="4590" y="3064"/>
                    <a:pt x="7540" y="1335"/>
                    <a:pt x="12459" y="550"/>
                  </a:cubicBezTo>
                  <a:cubicBezTo>
                    <a:pt x="43278" y="0"/>
                    <a:pt x="78688" y="0"/>
                    <a:pt x="109508" y="550"/>
                  </a:cubicBezTo>
                  <a:cubicBezTo>
                    <a:pt x="114590" y="1728"/>
                    <a:pt x="118196" y="3693"/>
                    <a:pt x="120000" y="65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323"/>
            <p:cNvSpPr/>
            <p:nvPr/>
          </p:nvSpPr>
          <p:spPr>
            <a:xfrm>
              <a:off x="-4017966" y="6138853"/>
              <a:ext cx="2006700" cy="4384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809" y="1655"/>
                  </a:moveTo>
                  <a:cubicBezTo>
                    <a:pt x="119619" y="5925"/>
                    <a:pt x="118095" y="10893"/>
                    <a:pt x="118095" y="15599"/>
                  </a:cubicBezTo>
                  <a:cubicBezTo>
                    <a:pt x="118095" y="44793"/>
                    <a:pt x="118095" y="75729"/>
                    <a:pt x="118095" y="105533"/>
                  </a:cubicBezTo>
                  <a:cubicBezTo>
                    <a:pt x="118095" y="110065"/>
                    <a:pt x="120000" y="114945"/>
                    <a:pt x="115047" y="118779"/>
                  </a:cubicBezTo>
                  <a:cubicBezTo>
                    <a:pt x="106666" y="120000"/>
                    <a:pt x="97142" y="119477"/>
                    <a:pt x="87619" y="119477"/>
                  </a:cubicBezTo>
                  <a:cubicBezTo>
                    <a:pt x="68952" y="119477"/>
                    <a:pt x="49904" y="119477"/>
                    <a:pt x="30476" y="119477"/>
                  </a:cubicBezTo>
                  <a:cubicBezTo>
                    <a:pt x="21142" y="119477"/>
                    <a:pt x="11809" y="119912"/>
                    <a:pt x="3809" y="118779"/>
                  </a:cubicBezTo>
                  <a:cubicBezTo>
                    <a:pt x="0" y="116688"/>
                    <a:pt x="2095" y="111895"/>
                    <a:pt x="1523" y="108322"/>
                  </a:cubicBezTo>
                  <a:cubicBezTo>
                    <a:pt x="20380" y="108671"/>
                    <a:pt x="37142" y="108758"/>
                    <a:pt x="41904" y="102745"/>
                  </a:cubicBezTo>
                  <a:cubicBezTo>
                    <a:pt x="44190" y="80610"/>
                    <a:pt x="41142" y="56122"/>
                    <a:pt x="43428" y="34074"/>
                  </a:cubicBezTo>
                  <a:cubicBezTo>
                    <a:pt x="60380" y="34074"/>
                    <a:pt x="77333" y="34074"/>
                    <a:pt x="94476" y="34074"/>
                  </a:cubicBezTo>
                  <a:cubicBezTo>
                    <a:pt x="100761" y="34335"/>
                    <a:pt x="105142" y="33899"/>
                    <a:pt x="105142" y="31285"/>
                  </a:cubicBezTo>
                  <a:cubicBezTo>
                    <a:pt x="105333" y="28148"/>
                    <a:pt x="98666" y="28583"/>
                    <a:pt x="93714" y="28496"/>
                  </a:cubicBezTo>
                  <a:cubicBezTo>
                    <a:pt x="78285" y="28148"/>
                    <a:pt x="56571" y="29019"/>
                    <a:pt x="42666" y="28148"/>
                  </a:cubicBezTo>
                  <a:cubicBezTo>
                    <a:pt x="42666" y="26492"/>
                    <a:pt x="42666" y="24923"/>
                    <a:pt x="42666" y="23267"/>
                  </a:cubicBezTo>
                  <a:cubicBezTo>
                    <a:pt x="59809" y="23267"/>
                    <a:pt x="77142" y="23267"/>
                    <a:pt x="94476" y="23267"/>
                  </a:cubicBezTo>
                  <a:cubicBezTo>
                    <a:pt x="100380" y="23355"/>
                    <a:pt x="104952" y="23006"/>
                    <a:pt x="105142" y="20479"/>
                  </a:cubicBezTo>
                  <a:cubicBezTo>
                    <a:pt x="104761" y="15773"/>
                    <a:pt x="88000" y="17342"/>
                    <a:pt x="77714" y="17342"/>
                  </a:cubicBezTo>
                  <a:cubicBezTo>
                    <a:pt x="65904" y="17342"/>
                    <a:pt x="53523" y="17342"/>
                    <a:pt x="44190" y="17342"/>
                  </a:cubicBezTo>
                  <a:cubicBezTo>
                    <a:pt x="41333" y="17254"/>
                    <a:pt x="42857" y="15163"/>
                    <a:pt x="41142" y="14553"/>
                  </a:cubicBezTo>
                  <a:cubicBezTo>
                    <a:pt x="40952" y="13681"/>
                    <a:pt x="37333" y="12636"/>
                    <a:pt x="38857" y="12113"/>
                  </a:cubicBezTo>
                  <a:cubicBezTo>
                    <a:pt x="56761" y="12113"/>
                    <a:pt x="74857" y="12113"/>
                    <a:pt x="92952" y="12113"/>
                  </a:cubicBezTo>
                  <a:cubicBezTo>
                    <a:pt x="99047" y="12287"/>
                    <a:pt x="104761" y="12200"/>
                    <a:pt x="105142" y="9673"/>
                  </a:cubicBezTo>
                  <a:cubicBezTo>
                    <a:pt x="105714" y="5490"/>
                    <a:pt x="94857" y="6535"/>
                    <a:pt x="88380" y="6535"/>
                  </a:cubicBezTo>
                  <a:cubicBezTo>
                    <a:pt x="66857" y="6535"/>
                    <a:pt x="39619" y="6535"/>
                    <a:pt x="19047" y="6535"/>
                  </a:cubicBezTo>
                  <a:cubicBezTo>
                    <a:pt x="13904" y="6274"/>
                    <a:pt x="16000" y="9324"/>
                    <a:pt x="11428" y="9324"/>
                  </a:cubicBezTo>
                  <a:cubicBezTo>
                    <a:pt x="8000" y="9324"/>
                    <a:pt x="4761" y="9324"/>
                    <a:pt x="1523" y="9324"/>
                  </a:cubicBezTo>
                  <a:cubicBezTo>
                    <a:pt x="1142" y="5141"/>
                    <a:pt x="761" y="1132"/>
                    <a:pt x="8380" y="610"/>
                  </a:cubicBezTo>
                  <a:cubicBezTo>
                    <a:pt x="34476" y="610"/>
                    <a:pt x="63428" y="610"/>
                    <a:pt x="90666" y="610"/>
                  </a:cubicBezTo>
                  <a:cubicBezTo>
                    <a:pt x="99428" y="610"/>
                    <a:pt x="108380" y="0"/>
                    <a:pt x="115809" y="1655"/>
                  </a:cubicBezTo>
                  <a:close/>
                  <a:moveTo>
                    <a:pt x="50285" y="85315"/>
                  </a:moveTo>
                  <a:cubicBezTo>
                    <a:pt x="50476" y="88191"/>
                    <a:pt x="54095" y="89586"/>
                    <a:pt x="60190" y="89847"/>
                  </a:cubicBezTo>
                  <a:cubicBezTo>
                    <a:pt x="73333" y="89760"/>
                    <a:pt x="70666" y="79215"/>
                    <a:pt x="57142" y="81481"/>
                  </a:cubicBezTo>
                  <a:cubicBezTo>
                    <a:pt x="52761" y="81742"/>
                    <a:pt x="50666" y="83224"/>
                    <a:pt x="50285" y="85315"/>
                  </a:cubicBezTo>
                  <a:close/>
                  <a:moveTo>
                    <a:pt x="60190" y="102047"/>
                  </a:moveTo>
                  <a:cubicBezTo>
                    <a:pt x="63809" y="101263"/>
                    <a:pt x="63047" y="95947"/>
                    <a:pt x="60952" y="94727"/>
                  </a:cubicBezTo>
                  <a:cubicBezTo>
                    <a:pt x="53523" y="94030"/>
                    <a:pt x="54857" y="102135"/>
                    <a:pt x="60190" y="1020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324"/>
            <p:cNvSpPr/>
            <p:nvPr/>
          </p:nvSpPr>
          <p:spPr>
            <a:xfrm>
              <a:off x="-8386763" y="6572250"/>
              <a:ext cx="4957800" cy="3400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4494"/>
                  </a:moveTo>
                  <a:cubicBezTo>
                    <a:pt x="0" y="78539"/>
                    <a:pt x="0" y="42584"/>
                    <a:pt x="0" y="6629"/>
                  </a:cubicBezTo>
                  <a:cubicBezTo>
                    <a:pt x="770" y="4269"/>
                    <a:pt x="1849" y="2359"/>
                    <a:pt x="3699" y="1685"/>
                  </a:cubicBezTo>
                  <a:cubicBezTo>
                    <a:pt x="37225" y="1685"/>
                    <a:pt x="73526" y="1685"/>
                    <a:pt x="107283" y="1685"/>
                  </a:cubicBezTo>
                  <a:cubicBezTo>
                    <a:pt x="111753" y="1685"/>
                    <a:pt x="117379" y="0"/>
                    <a:pt x="119614" y="5730"/>
                  </a:cubicBezTo>
                  <a:cubicBezTo>
                    <a:pt x="119614" y="37865"/>
                    <a:pt x="119614" y="71685"/>
                    <a:pt x="119614" y="103258"/>
                  </a:cubicBezTo>
                  <a:cubicBezTo>
                    <a:pt x="119614" y="107752"/>
                    <a:pt x="120000" y="112471"/>
                    <a:pt x="118998" y="116741"/>
                  </a:cubicBezTo>
                  <a:cubicBezTo>
                    <a:pt x="118458" y="117078"/>
                    <a:pt x="117996" y="117752"/>
                    <a:pt x="117764" y="118539"/>
                  </a:cubicBezTo>
                  <a:cubicBezTo>
                    <a:pt x="113371" y="120000"/>
                    <a:pt x="108670" y="119438"/>
                    <a:pt x="104200" y="119438"/>
                  </a:cubicBezTo>
                  <a:cubicBezTo>
                    <a:pt x="70674" y="119438"/>
                    <a:pt x="36840" y="119438"/>
                    <a:pt x="3699" y="119438"/>
                  </a:cubicBezTo>
                  <a:cubicBezTo>
                    <a:pt x="2003" y="118426"/>
                    <a:pt x="616" y="116966"/>
                    <a:pt x="0" y="114494"/>
                  </a:cubicBezTo>
                  <a:close/>
                  <a:moveTo>
                    <a:pt x="7707" y="14269"/>
                  </a:moveTo>
                  <a:cubicBezTo>
                    <a:pt x="7707" y="45393"/>
                    <a:pt x="7707" y="76629"/>
                    <a:pt x="7707" y="107752"/>
                  </a:cubicBezTo>
                  <a:cubicBezTo>
                    <a:pt x="41849" y="108764"/>
                    <a:pt x="77302" y="107865"/>
                    <a:pt x="111907" y="108202"/>
                  </a:cubicBezTo>
                  <a:cubicBezTo>
                    <a:pt x="111907" y="76404"/>
                    <a:pt x="111907" y="44719"/>
                    <a:pt x="111907" y="12921"/>
                  </a:cubicBezTo>
                  <a:cubicBezTo>
                    <a:pt x="77302" y="12921"/>
                    <a:pt x="42620" y="12921"/>
                    <a:pt x="8015" y="12921"/>
                  </a:cubicBezTo>
                  <a:cubicBezTo>
                    <a:pt x="7630" y="13033"/>
                    <a:pt x="7707" y="13595"/>
                    <a:pt x="7707" y="14269"/>
                  </a:cubicBezTo>
                  <a:close/>
                  <a:moveTo>
                    <a:pt x="60115" y="116741"/>
                  </a:moveTo>
                  <a:cubicBezTo>
                    <a:pt x="61965" y="116292"/>
                    <a:pt x="62504" y="112471"/>
                    <a:pt x="61040" y="110898"/>
                  </a:cubicBezTo>
                  <a:cubicBezTo>
                    <a:pt x="57263" y="109213"/>
                    <a:pt x="57109" y="116966"/>
                    <a:pt x="60115" y="1167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325"/>
            <p:cNvSpPr/>
            <p:nvPr/>
          </p:nvSpPr>
          <p:spPr>
            <a:xfrm>
              <a:off x="-6981825" y="10029821"/>
              <a:ext cx="2133600" cy="812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671" y="6117"/>
                  </a:moveTo>
                  <a:cubicBezTo>
                    <a:pt x="95283" y="21647"/>
                    <a:pt x="93850" y="45647"/>
                    <a:pt x="94388" y="64470"/>
                  </a:cubicBezTo>
                  <a:cubicBezTo>
                    <a:pt x="97432" y="75294"/>
                    <a:pt x="103522" y="78117"/>
                    <a:pt x="107283" y="87058"/>
                  </a:cubicBezTo>
                  <a:cubicBezTo>
                    <a:pt x="111582" y="94588"/>
                    <a:pt x="118746" y="94588"/>
                    <a:pt x="119462" y="111529"/>
                  </a:cubicBezTo>
                  <a:cubicBezTo>
                    <a:pt x="120000" y="119529"/>
                    <a:pt x="116059" y="116705"/>
                    <a:pt x="113731" y="117176"/>
                  </a:cubicBezTo>
                  <a:cubicBezTo>
                    <a:pt x="81134" y="117176"/>
                    <a:pt x="46925" y="117176"/>
                    <a:pt x="13432" y="117176"/>
                  </a:cubicBezTo>
                  <a:cubicBezTo>
                    <a:pt x="9671" y="117176"/>
                    <a:pt x="4477" y="120000"/>
                    <a:pt x="1253" y="113411"/>
                  </a:cubicBezTo>
                  <a:cubicBezTo>
                    <a:pt x="0" y="100235"/>
                    <a:pt x="3761" y="101176"/>
                    <a:pt x="5552" y="96470"/>
                  </a:cubicBezTo>
                  <a:cubicBezTo>
                    <a:pt x="7522" y="93176"/>
                    <a:pt x="10388" y="91294"/>
                    <a:pt x="12000" y="87058"/>
                  </a:cubicBezTo>
                  <a:cubicBezTo>
                    <a:pt x="16835" y="81411"/>
                    <a:pt x="20776" y="73882"/>
                    <a:pt x="25611" y="68235"/>
                  </a:cubicBezTo>
                  <a:cubicBezTo>
                    <a:pt x="26328" y="48000"/>
                    <a:pt x="24000" y="19764"/>
                    <a:pt x="27044" y="6117"/>
                  </a:cubicBezTo>
                  <a:cubicBezTo>
                    <a:pt x="28119" y="5176"/>
                    <a:pt x="28835" y="3294"/>
                    <a:pt x="29910" y="2352"/>
                  </a:cubicBezTo>
                  <a:cubicBezTo>
                    <a:pt x="45671" y="2352"/>
                    <a:pt x="62686" y="2352"/>
                    <a:pt x="79343" y="2352"/>
                  </a:cubicBezTo>
                  <a:cubicBezTo>
                    <a:pt x="84358" y="2352"/>
                    <a:pt x="89552" y="0"/>
                    <a:pt x="93671" y="61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" name="Shape 326"/>
          <p:cNvGrpSpPr/>
          <p:nvPr/>
        </p:nvGrpSpPr>
        <p:grpSpPr>
          <a:xfrm>
            <a:off x="9331932" y="1649739"/>
            <a:ext cx="240128" cy="336063"/>
            <a:chOff x="7062813" y="3087893"/>
            <a:chExt cx="239100" cy="348000"/>
          </a:xfrm>
        </p:grpSpPr>
        <p:sp>
          <p:nvSpPr>
            <p:cNvPr id="70" name="Shape 327"/>
            <p:cNvSpPr/>
            <p:nvPr/>
          </p:nvSpPr>
          <p:spPr>
            <a:xfrm>
              <a:off x="7062813" y="3087893"/>
              <a:ext cx="239100" cy="34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84" y="0"/>
                  </a:moveTo>
                  <a:cubicBezTo>
                    <a:pt x="13215" y="0"/>
                    <a:pt x="13215" y="0"/>
                    <a:pt x="13215" y="0"/>
                  </a:cubicBezTo>
                  <a:cubicBezTo>
                    <a:pt x="5814" y="0"/>
                    <a:pt x="0" y="4195"/>
                    <a:pt x="0" y="9650"/>
                  </a:cubicBezTo>
                  <a:cubicBezTo>
                    <a:pt x="0" y="110349"/>
                    <a:pt x="0" y="110349"/>
                    <a:pt x="0" y="110349"/>
                  </a:cubicBezTo>
                  <a:cubicBezTo>
                    <a:pt x="0" y="115804"/>
                    <a:pt x="5814" y="120000"/>
                    <a:pt x="13215" y="120000"/>
                  </a:cubicBezTo>
                  <a:cubicBezTo>
                    <a:pt x="106784" y="120000"/>
                    <a:pt x="106784" y="120000"/>
                    <a:pt x="106784" y="120000"/>
                  </a:cubicBezTo>
                  <a:cubicBezTo>
                    <a:pt x="114185" y="120000"/>
                    <a:pt x="120000" y="115804"/>
                    <a:pt x="120000" y="110349"/>
                  </a:cubicBezTo>
                  <a:cubicBezTo>
                    <a:pt x="120000" y="9650"/>
                    <a:pt x="120000" y="9650"/>
                    <a:pt x="120000" y="9650"/>
                  </a:cubicBezTo>
                  <a:cubicBezTo>
                    <a:pt x="120000" y="4195"/>
                    <a:pt x="114185" y="0"/>
                    <a:pt x="106784" y="0"/>
                  </a:cubicBezTo>
                  <a:close/>
                  <a:moveTo>
                    <a:pt x="52863" y="3356"/>
                  </a:moveTo>
                  <a:cubicBezTo>
                    <a:pt x="67136" y="3356"/>
                    <a:pt x="67136" y="3356"/>
                    <a:pt x="67136" y="3356"/>
                  </a:cubicBezTo>
                  <a:cubicBezTo>
                    <a:pt x="68722" y="3356"/>
                    <a:pt x="69779" y="4615"/>
                    <a:pt x="69779" y="5454"/>
                  </a:cubicBezTo>
                  <a:cubicBezTo>
                    <a:pt x="69779" y="6713"/>
                    <a:pt x="68722" y="7552"/>
                    <a:pt x="67136" y="7552"/>
                  </a:cubicBezTo>
                  <a:cubicBezTo>
                    <a:pt x="52863" y="7552"/>
                    <a:pt x="52863" y="7552"/>
                    <a:pt x="52863" y="7552"/>
                  </a:cubicBezTo>
                  <a:cubicBezTo>
                    <a:pt x="51806" y="7552"/>
                    <a:pt x="50220" y="6713"/>
                    <a:pt x="50220" y="5454"/>
                  </a:cubicBezTo>
                  <a:cubicBezTo>
                    <a:pt x="50220" y="4615"/>
                    <a:pt x="51806" y="3356"/>
                    <a:pt x="52863" y="3356"/>
                  </a:cubicBezTo>
                  <a:close/>
                  <a:moveTo>
                    <a:pt x="65022" y="114965"/>
                  </a:moveTo>
                  <a:cubicBezTo>
                    <a:pt x="65022" y="115384"/>
                    <a:pt x="64493" y="115384"/>
                    <a:pt x="63964" y="115384"/>
                  </a:cubicBezTo>
                  <a:cubicBezTo>
                    <a:pt x="56563" y="115384"/>
                    <a:pt x="56563" y="115384"/>
                    <a:pt x="56563" y="115384"/>
                  </a:cubicBezTo>
                  <a:cubicBezTo>
                    <a:pt x="56035" y="115384"/>
                    <a:pt x="55506" y="115384"/>
                    <a:pt x="55506" y="114965"/>
                  </a:cubicBezTo>
                  <a:cubicBezTo>
                    <a:pt x="55506" y="109090"/>
                    <a:pt x="55506" y="109090"/>
                    <a:pt x="55506" y="109090"/>
                  </a:cubicBezTo>
                  <a:cubicBezTo>
                    <a:pt x="55506" y="108671"/>
                    <a:pt x="56035" y="108251"/>
                    <a:pt x="56563" y="108251"/>
                  </a:cubicBezTo>
                  <a:cubicBezTo>
                    <a:pt x="63964" y="108251"/>
                    <a:pt x="63964" y="108251"/>
                    <a:pt x="63964" y="108251"/>
                  </a:cubicBezTo>
                  <a:cubicBezTo>
                    <a:pt x="64493" y="108251"/>
                    <a:pt x="65022" y="108671"/>
                    <a:pt x="65022" y="109090"/>
                  </a:cubicBezTo>
                  <a:lnTo>
                    <a:pt x="65022" y="114965"/>
                  </a:lnTo>
                  <a:close/>
                  <a:moveTo>
                    <a:pt x="105726" y="104055"/>
                  </a:moveTo>
                  <a:cubicBezTo>
                    <a:pt x="14273" y="104055"/>
                    <a:pt x="14273" y="104055"/>
                    <a:pt x="14273" y="104055"/>
                  </a:cubicBezTo>
                  <a:cubicBezTo>
                    <a:pt x="14273" y="11328"/>
                    <a:pt x="14273" y="11328"/>
                    <a:pt x="14273" y="11328"/>
                  </a:cubicBezTo>
                  <a:cubicBezTo>
                    <a:pt x="105726" y="11328"/>
                    <a:pt x="105726" y="11328"/>
                    <a:pt x="105726" y="11328"/>
                  </a:cubicBezTo>
                  <a:lnTo>
                    <a:pt x="105726" y="104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328"/>
            <p:cNvSpPr/>
            <p:nvPr/>
          </p:nvSpPr>
          <p:spPr>
            <a:xfrm>
              <a:off x="7118638" y="3215764"/>
              <a:ext cx="126300" cy="93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900" y="69152"/>
                  </a:moveTo>
                  <a:cubicBezTo>
                    <a:pt x="100800" y="69152"/>
                    <a:pt x="100800" y="69152"/>
                    <a:pt x="100800" y="69152"/>
                  </a:cubicBezTo>
                  <a:cubicBezTo>
                    <a:pt x="99600" y="66711"/>
                    <a:pt x="94500" y="51661"/>
                    <a:pt x="94500" y="51661"/>
                  </a:cubicBezTo>
                  <a:cubicBezTo>
                    <a:pt x="95700" y="46779"/>
                    <a:pt x="96600" y="41491"/>
                    <a:pt x="96600" y="35389"/>
                  </a:cubicBezTo>
                  <a:cubicBezTo>
                    <a:pt x="96600" y="4067"/>
                    <a:pt x="76200" y="0"/>
                    <a:pt x="69000" y="0"/>
                  </a:cubicBezTo>
                  <a:cubicBezTo>
                    <a:pt x="61500" y="0"/>
                    <a:pt x="57600" y="2440"/>
                    <a:pt x="54300" y="6915"/>
                  </a:cubicBezTo>
                  <a:cubicBezTo>
                    <a:pt x="51600" y="10169"/>
                    <a:pt x="48300" y="15864"/>
                    <a:pt x="48300" y="15864"/>
                  </a:cubicBezTo>
                  <a:cubicBezTo>
                    <a:pt x="48300" y="15864"/>
                    <a:pt x="45300" y="10169"/>
                    <a:pt x="42600" y="6915"/>
                  </a:cubicBezTo>
                  <a:cubicBezTo>
                    <a:pt x="38700" y="2033"/>
                    <a:pt x="35100" y="0"/>
                    <a:pt x="27900" y="0"/>
                  </a:cubicBezTo>
                  <a:cubicBezTo>
                    <a:pt x="20700" y="0"/>
                    <a:pt x="0" y="4067"/>
                    <a:pt x="0" y="35389"/>
                  </a:cubicBezTo>
                  <a:cubicBezTo>
                    <a:pt x="0" y="66305"/>
                    <a:pt x="22800" y="82983"/>
                    <a:pt x="34500" y="98440"/>
                  </a:cubicBezTo>
                  <a:cubicBezTo>
                    <a:pt x="45900" y="114305"/>
                    <a:pt x="48300" y="118779"/>
                    <a:pt x="48300" y="118779"/>
                  </a:cubicBezTo>
                  <a:cubicBezTo>
                    <a:pt x="48300" y="118779"/>
                    <a:pt x="50700" y="114305"/>
                    <a:pt x="62400" y="98440"/>
                  </a:cubicBezTo>
                  <a:cubicBezTo>
                    <a:pt x="64500" y="95593"/>
                    <a:pt x="66900" y="92745"/>
                    <a:pt x="69600" y="89898"/>
                  </a:cubicBezTo>
                  <a:cubicBezTo>
                    <a:pt x="70800" y="109830"/>
                    <a:pt x="70800" y="109830"/>
                    <a:pt x="70800" y="109830"/>
                  </a:cubicBezTo>
                  <a:cubicBezTo>
                    <a:pt x="71400" y="115118"/>
                    <a:pt x="74400" y="119593"/>
                    <a:pt x="78600" y="120000"/>
                  </a:cubicBezTo>
                  <a:cubicBezTo>
                    <a:pt x="78600" y="120000"/>
                    <a:pt x="78900" y="120000"/>
                    <a:pt x="79200" y="120000"/>
                  </a:cubicBezTo>
                  <a:cubicBezTo>
                    <a:pt x="82800" y="120000"/>
                    <a:pt x="86100" y="116745"/>
                    <a:pt x="87000" y="111864"/>
                  </a:cubicBezTo>
                  <a:cubicBezTo>
                    <a:pt x="87300" y="111050"/>
                    <a:pt x="89400" y="100067"/>
                    <a:pt x="91800" y="87864"/>
                  </a:cubicBezTo>
                  <a:cubicBezTo>
                    <a:pt x="93900" y="89898"/>
                    <a:pt x="96300" y="91525"/>
                    <a:pt x="99300" y="91525"/>
                  </a:cubicBezTo>
                  <a:cubicBezTo>
                    <a:pt x="111900" y="91525"/>
                    <a:pt x="111900" y="91525"/>
                    <a:pt x="111900" y="91525"/>
                  </a:cubicBezTo>
                  <a:cubicBezTo>
                    <a:pt x="116400" y="91525"/>
                    <a:pt x="120000" y="86237"/>
                    <a:pt x="120000" y="80135"/>
                  </a:cubicBezTo>
                  <a:cubicBezTo>
                    <a:pt x="120000" y="74033"/>
                    <a:pt x="116400" y="69152"/>
                    <a:pt x="111900" y="69152"/>
                  </a:cubicBezTo>
                  <a:close/>
                  <a:moveTo>
                    <a:pt x="111900" y="84203"/>
                  </a:moveTo>
                  <a:cubicBezTo>
                    <a:pt x="101700" y="84203"/>
                    <a:pt x="101700" y="84203"/>
                    <a:pt x="101700" y="84203"/>
                  </a:cubicBezTo>
                  <a:cubicBezTo>
                    <a:pt x="96900" y="84203"/>
                    <a:pt x="93000" y="78101"/>
                    <a:pt x="90600" y="72000"/>
                  </a:cubicBezTo>
                  <a:cubicBezTo>
                    <a:pt x="87300" y="88271"/>
                    <a:pt x="82200" y="109016"/>
                    <a:pt x="81900" y="110237"/>
                  </a:cubicBezTo>
                  <a:cubicBezTo>
                    <a:pt x="81300" y="111457"/>
                    <a:pt x="80400" y="112677"/>
                    <a:pt x="79200" y="112677"/>
                  </a:cubicBezTo>
                  <a:cubicBezTo>
                    <a:pt x="78900" y="112677"/>
                    <a:pt x="78900" y="112677"/>
                    <a:pt x="78900" y="112677"/>
                  </a:cubicBezTo>
                  <a:cubicBezTo>
                    <a:pt x="77400" y="112271"/>
                    <a:pt x="76500" y="111050"/>
                    <a:pt x="76200" y="109016"/>
                  </a:cubicBezTo>
                  <a:cubicBezTo>
                    <a:pt x="72600" y="57762"/>
                    <a:pt x="72600" y="57762"/>
                    <a:pt x="72600" y="57762"/>
                  </a:cubicBezTo>
                  <a:cubicBezTo>
                    <a:pt x="69600" y="70372"/>
                    <a:pt x="65700" y="80542"/>
                    <a:pt x="65400" y="80949"/>
                  </a:cubicBezTo>
                  <a:cubicBezTo>
                    <a:pt x="64800" y="82169"/>
                    <a:pt x="63900" y="82983"/>
                    <a:pt x="62700" y="82983"/>
                  </a:cubicBezTo>
                  <a:cubicBezTo>
                    <a:pt x="45900" y="82983"/>
                    <a:pt x="45900" y="82983"/>
                    <a:pt x="45900" y="82983"/>
                  </a:cubicBezTo>
                  <a:cubicBezTo>
                    <a:pt x="44400" y="82983"/>
                    <a:pt x="43200" y="81355"/>
                    <a:pt x="43200" y="79322"/>
                  </a:cubicBezTo>
                  <a:cubicBezTo>
                    <a:pt x="43200" y="77288"/>
                    <a:pt x="44400" y="75661"/>
                    <a:pt x="45900" y="75661"/>
                  </a:cubicBezTo>
                  <a:cubicBezTo>
                    <a:pt x="61200" y="75661"/>
                    <a:pt x="61200" y="75661"/>
                    <a:pt x="61200" y="75661"/>
                  </a:cubicBezTo>
                  <a:cubicBezTo>
                    <a:pt x="63600" y="68745"/>
                    <a:pt x="70800" y="47593"/>
                    <a:pt x="70800" y="31322"/>
                  </a:cubicBezTo>
                  <a:cubicBezTo>
                    <a:pt x="70800" y="28881"/>
                    <a:pt x="72000" y="27254"/>
                    <a:pt x="73500" y="27254"/>
                  </a:cubicBezTo>
                  <a:cubicBezTo>
                    <a:pt x="75000" y="27254"/>
                    <a:pt x="76200" y="28881"/>
                    <a:pt x="76200" y="30915"/>
                  </a:cubicBezTo>
                  <a:cubicBezTo>
                    <a:pt x="80700" y="90305"/>
                    <a:pt x="80700" y="90305"/>
                    <a:pt x="80700" y="90305"/>
                  </a:cubicBezTo>
                  <a:cubicBezTo>
                    <a:pt x="83100" y="80135"/>
                    <a:pt x="85800" y="67525"/>
                    <a:pt x="87000" y="60203"/>
                  </a:cubicBezTo>
                  <a:cubicBezTo>
                    <a:pt x="87300" y="58576"/>
                    <a:pt x="88500" y="57355"/>
                    <a:pt x="89700" y="57355"/>
                  </a:cubicBezTo>
                  <a:cubicBezTo>
                    <a:pt x="90900" y="56949"/>
                    <a:pt x="92100" y="58169"/>
                    <a:pt x="92400" y="59796"/>
                  </a:cubicBezTo>
                  <a:cubicBezTo>
                    <a:pt x="94200" y="66305"/>
                    <a:pt x="98400" y="76474"/>
                    <a:pt x="101700" y="76474"/>
                  </a:cubicBezTo>
                  <a:cubicBezTo>
                    <a:pt x="111900" y="76474"/>
                    <a:pt x="111900" y="76474"/>
                    <a:pt x="111900" y="76474"/>
                  </a:cubicBezTo>
                  <a:cubicBezTo>
                    <a:pt x="113400" y="76474"/>
                    <a:pt x="114600" y="78101"/>
                    <a:pt x="114600" y="80135"/>
                  </a:cubicBezTo>
                  <a:cubicBezTo>
                    <a:pt x="114600" y="82169"/>
                    <a:pt x="113400" y="84203"/>
                    <a:pt x="111900" y="842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Shape 329"/>
          <p:cNvSpPr/>
          <p:nvPr/>
        </p:nvSpPr>
        <p:spPr>
          <a:xfrm rot="1867914">
            <a:off x="11037466" y="2866029"/>
            <a:ext cx="823968" cy="60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287" y="117931"/>
                </a:moveTo>
                <a:cubicBezTo>
                  <a:pt x="61287" y="118965"/>
                  <a:pt x="60772" y="120000"/>
                  <a:pt x="59914" y="120000"/>
                </a:cubicBezTo>
                <a:cubicBezTo>
                  <a:pt x="59227" y="120000"/>
                  <a:pt x="58540" y="118965"/>
                  <a:pt x="58540" y="117931"/>
                </a:cubicBezTo>
                <a:cubicBezTo>
                  <a:pt x="58540" y="116637"/>
                  <a:pt x="59227" y="115862"/>
                  <a:pt x="59914" y="115862"/>
                </a:cubicBezTo>
                <a:cubicBezTo>
                  <a:pt x="60772" y="115862"/>
                  <a:pt x="61287" y="116637"/>
                  <a:pt x="61287" y="117931"/>
                </a:cubicBezTo>
                <a:close/>
                <a:moveTo>
                  <a:pt x="119999" y="45517"/>
                </a:moveTo>
                <a:cubicBezTo>
                  <a:pt x="119999" y="20431"/>
                  <a:pt x="119999" y="20431"/>
                  <a:pt x="119999" y="20431"/>
                </a:cubicBezTo>
                <a:cubicBezTo>
                  <a:pt x="71759" y="20431"/>
                  <a:pt x="71759" y="20431"/>
                  <a:pt x="71759" y="20431"/>
                </a:cubicBezTo>
                <a:cubicBezTo>
                  <a:pt x="71759" y="31293"/>
                  <a:pt x="71759" y="31293"/>
                  <a:pt x="71759" y="31293"/>
                </a:cubicBezTo>
                <a:cubicBezTo>
                  <a:pt x="68326" y="31293"/>
                  <a:pt x="68326" y="31293"/>
                  <a:pt x="68326" y="31293"/>
                </a:cubicBezTo>
                <a:cubicBezTo>
                  <a:pt x="68326" y="0"/>
                  <a:pt x="68326" y="0"/>
                  <a:pt x="68326" y="0"/>
                </a:cubicBezTo>
                <a:cubicBezTo>
                  <a:pt x="51673" y="0"/>
                  <a:pt x="51673" y="0"/>
                  <a:pt x="51673" y="0"/>
                </a:cubicBezTo>
                <a:cubicBezTo>
                  <a:pt x="51673" y="31293"/>
                  <a:pt x="51673" y="31293"/>
                  <a:pt x="51673" y="31293"/>
                </a:cubicBezTo>
                <a:cubicBezTo>
                  <a:pt x="48240" y="31293"/>
                  <a:pt x="48240" y="31293"/>
                  <a:pt x="48240" y="31293"/>
                </a:cubicBezTo>
                <a:cubicBezTo>
                  <a:pt x="48240" y="20431"/>
                  <a:pt x="48240" y="20431"/>
                  <a:pt x="48240" y="20431"/>
                </a:cubicBezTo>
                <a:cubicBezTo>
                  <a:pt x="0" y="20431"/>
                  <a:pt x="0" y="20431"/>
                  <a:pt x="0" y="20431"/>
                </a:cubicBezTo>
                <a:cubicBezTo>
                  <a:pt x="0" y="45517"/>
                  <a:pt x="0" y="45517"/>
                  <a:pt x="0" y="45517"/>
                </a:cubicBezTo>
                <a:cubicBezTo>
                  <a:pt x="48240" y="45517"/>
                  <a:pt x="48240" y="45517"/>
                  <a:pt x="48240" y="45517"/>
                </a:cubicBezTo>
                <a:cubicBezTo>
                  <a:pt x="48240" y="34655"/>
                  <a:pt x="48240" y="34655"/>
                  <a:pt x="48240" y="34655"/>
                </a:cubicBezTo>
                <a:cubicBezTo>
                  <a:pt x="51673" y="34655"/>
                  <a:pt x="51673" y="34655"/>
                  <a:pt x="51673" y="34655"/>
                </a:cubicBezTo>
                <a:cubicBezTo>
                  <a:pt x="51673" y="80948"/>
                  <a:pt x="51673" y="80948"/>
                  <a:pt x="51673" y="80948"/>
                </a:cubicBezTo>
                <a:cubicBezTo>
                  <a:pt x="49785" y="80948"/>
                  <a:pt x="49785" y="80948"/>
                  <a:pt x="49785" y="80948"/>
                </a:cubicBezTo>
                <a:cubicBezTo>
                  <a:pt x="49785" y="98534"/>
                  <a:pt x="49785" y="98534"/>
                  <a:pt x="49785" y="98534"/>
                </a:cubicBezTo>
                <a:cubicBezTo>
                  <a:pt x="38798" y="100603"/>
                  <a:pt x="31072" y="106293"/>
                  <a:pt x="31072" y="112500"/>
                </a:cubicBezTo>
                <a:cubicBezTo>
                  <a:pt x="33133" y="111206"/>
                  <a:pt x="35536" y="109913"/>
                  <a:pt x="38283" y="108879"/>
                </a:cubicBezTo>
                <a:cubicBezTo>
                  <a:pt x="44635" y="106293"/>
                  <a:pt x="52188" y="105258"/>
                  <a:pt x="59570" y="105000"/>
                </a:cubicBezTo>
                <a:cubicBezTo>
                  <a:pt x="59570" y="115862"/>
                  <a:pt x="59570" y="115862"/>
                  <a:pt x="59570" y="115862"/>
                </a:cubicBezTo>
                <a:cubicBezTo>
                  <a:pt x="60257" y="115862"/>
                  <a:pt x="60257" y="115862"/>
                  <a:pt x="60257" y="115862"/>
                </a:cubicBezTo>
                <a:cubicBezTo>
                  <a:pt x="60257" y="105000"/>
                  <a:pt x="60257" y="105000"/>
                  <a:pt x="60257" y="105000"/>
                </a:cubicBezTo>
                <a:cubicBezTo>
                  <a:pt x="71072" y="105258"/>
                  <a:pt x="81888" y="107844"/>
                  <a:pt x="88927" y="112500"/>
                </a:cubicBezTo>
                <a:cubicBezTo>
                  <a:pt x="88927" y="106293"/>
                  <a:pt x="81030" y="100603"/>
                  <a:pt x="70214" y="98534"/>
                </a:cubicBezTo>
                <a:cubicBezTo>
                  <a:pt x="70214" y="80948"/>
                  <a:pt x="70214" y="80948"/>
                  <a:pt x="70214" y="80948"/>
                </a:cubicBezTo>
                <a:cubicBezTo>
                  <a:pt x="68326" y="80948"/>
                  <a:pt x="68326" y="80948"/>
                  <a:pt x="68326" y="80948"/>
                </a:cubicBezTo>
                <a:cubicBezTo>
                  <a:pt x="68326" y="34655"/>
                  <a:pt x="68326" y="34655"/>
                  <a:pt x="68326" y="34655"/>
                </a:cubicBezTo>
                <a:cubicBezTo>
                  <a:pt x="71759" y="34655"/>
                  <a:pt x="71759" y="34655"/>
                  <a:pt x="71759" y="34655"/>
                </a:cubicBezTo>
                <a:cubicBezTo>
                  <a:pt x="71759" y="45517"/>
                  <a:pt x="71759" y="45517"/>
                  <a:pt x="71759" y="45517"/>
                </a:cubicBezTo>
                <a:lnTo>
                  <a:pt x="119999" y="455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" name="Shape 330"/>
          <p:cNvGrpSpPr/>
          <p:nvPr/>
        </p:nvGrpSpPr>
        <p:grpSpPr>
          <a:xfrm rot="-8946251">
            <a:off x="11080332" y="3453938"/>
            <a:ext cx="282385" cy="194815"/>
            <a:chOff x="3819525" y="990600"/>
            <a:chExt cx="750900" cy="569975"/>
          </a:xfrm>
        </p:grpSpPr>
        <p:sp>
          <p:nvSpPr>
            <p:cNvPr id="74" name="Shape 331"/>
            <p:cNvSpPr/>
            <p:nvPr/>
          </p:nvSpPr>
          <p:spPr>
            <a:xfrm>
              <a:off x="3910012" y="1230312"/>
              <a:ext cx="570000" cy="153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11842" y="46829"/>
                    <a:pt x="35526" y="0"/>
                    <a:pt x="60000" y="0"/>
                  </a:cubicBezTo>
                  <a:cubicBezTo>
                    <a:pt x="82105" y="0"/>
                    <a:pt x="108947" y="35121"/>
                    <a:pt x="120000" y="12000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332"/>
            <p:cNvSpPr/>
            <p:nvPr/>
          </p:nvSpPr>
          <p:spPr>
            <a:xfrm>
              <a:off x="4011612" y="1463675"/>
              <a:ext cx="368400" cy="9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12244" y="46153"/>
                    <a:pt x="35510" y="0"/>
                    <a:pt x="59999" y="0"/>
                  </a:cubicBezTo>
                  <a:cubicBezTo>
                    <a:pt x="82040" y="0"/>
                    <a:pt x="108979" y="32307"/>
                    <a:pt x="119999" y="12000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333"/>
            <p:cNvSpPr/>
            <p:nvPr/>
          </p:nvSpPr>
          <p:spPr>
            <a:xfrm>
              <a:off x="3819525" y="990600"/>
              <a:ext cx="750900" cy="20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12000" y="46666"/>
                    <a:pt x="35400" y="0"/>
                    <a:pt x="60000" y="0"/>
                  </a:cubicBezTo>
                  <a:cubicBezTo>
                    <a:pt x="82200" y="0"/>
                    <a:pt x="109200" y="33333"/>
                    <a:pt x="120000" y="12000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7" name="Shape 334"/>
          <p:cNvCxnSpPr/>
          <p:nvPr/>
        </p:nvCxnSpPr>
        <p:spPr>
          <a:xfrm>
            <a:off x="3821328" y="4187433"/>
            <a:ext cx="23040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Shape 335"/>
          <p:cNvCxnSpPr/>
          <p:nvPr/>
        </p:nvCxnSpPr>
        <p:spPr>
          <a:xfrm>
            <a:off x="6780710" y="3119258"/>
            <a:ext cx="23040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Shape 336"/>
          <p:cNvCxnSpPr/>
          <p:nvPr/>
        </p:nvCxnSpPr>
        <p:spPr>
          <a:xfrm>
            <a:off x="9740079" y="2058008"/>
            <a:ext cx="22080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" name="Shape 337"/>
          <p:cNvSpPr/>
          <p:nvPr/>
        </p:nvSpPr>
        <p:spPr>
          <a:xfrm>
            <a:off x="10826912" y="3737805"/>
            <a:ext cx="1183800" cy="685500"/>
          </a:xfrm>
          <a:prstGeom prst="rect">
            <a:avLst/>
          </a:prstGeom>
          <a:noFill/>
          <a:ln>
            <a:noFill/>
          </a:ln>
        </p:spPr>
        <p:txBody>
          <a:bodyPr lIns="0" tIns="60925" rIns="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8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1  1  0  1  0  1  0  1  1  1  0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8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0       1  0  1  0  0  1  1  0  0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8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1       0  0       1  0  0  0  0  1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8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0       1  1       0  0       0  1  1</a:t>
            </a:r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8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0       1            1  1            1  0</a:t>
            </a:r>
          </a:p>
        </p:txBody>
      </p:sp>
      <p:sp>
        <p:nvSpPr>
          <p:cNvPr id="81" name="Shape 300"/>
          <p:cNvSpPr/>
          <p:nvPr/>
        </p:nvSpPr>
        <p:spPr>
          <a:xfrm rot="-8100000">
            <a:off x="2511166" y="1203006"/>
            <a:ext cx="7894281" cy="91522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9711"/>
                </a:moveTo>
                <a:lnTo>
                  <a:pt x="5964" y="109711"/>
                </a:lnTo>
                <a:cubicBezTo>
                  <a:pt x="17762" y="89722"/>
                  <a:pt x="4845" y="99378"/>
                  <a:pt x="120000" y="0"/>
                </a:cubicBezTo>
                <a:cubicBezTo>
                  <a:pt x="79473" y="35565"/>
                  <a:pt x="35783" y="76442"/>
                  <a:pt x="17892" y="109711"/>
                </a:cubicBezTo>
                <a:lnTo>
                  <a:pt x="23856" y="109711"/>
                </a:lnTo>
                <a:lnTo>
                  <a:pt x="11928" y="119999"/>
                </a:lnTo>
                <a:lnTo>
                  <a:pt x="0" y="109711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4675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17639" y="365126"/>
            <a:ext cx="11279100" cy="685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de-DE" sz="4000" b="1" i="0" u="none" strike="noStrike" cap="non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Switzerland</a:t>
            </a:r>
            <a:r>
              <a:rPr lang="de-DE" sz="4000" b="1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</a:t>
            </a:r>
            <a:r>
              <a:rPr lang="de-DE" sz="4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always</a:t>
            </a:r>
            <a:r>
              <a:rPr lang="de-DE" sz="4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online!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431800" y="890079"/>
            <a:ext cx="10515599" cy="52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de-DE"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About 7 years ago, less than 10% of the population were using smartphones!</a:t>
            </a:r>
          </a:p>
        </p:txBody>
      </p:sp>
      <p:sp>
        <p:nvSpPr>
          <p:cNvPr id="287" name="Shape 287"/>
          <p:cNvSpPr/>
          <p:nvPr/>
        </p:nvSpPr>
        <p:spPr>
          <a:xfrm>
            <a:off x="7483831" y="3768421"/>
            <a:ext cx="116664" cy="3331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825" y="0"/>
                </a:moveTo>
                <a:lnTo>
                  <a:pt x="38491" y="941"/>
                </a:lnTo>
                <a:lnTo>
                  <a:pt x="18507" y="4006"/>
                </a:lnTo>
                <a:lnTo>
                  <a:pt x="4976" y="8687"/>
                </a:lnTo>
                <a:lnTo>
                  <a:pt x="0" y="14477"/>
                </a:lnTo>
                <a:lnTo>
                  <a:pt x="3144" y="19121"/>
                </a:lnTo>
                <a:lnTo>
                  <a:pt x="11893" y="23142"/>
                </a:lnTo>
                <a:lnTo>
                  <a:pt x="25214" y="26289"/>
                </a:lnTo>
                <a:lnTo>
                  <a:pt x="42077" y="28313"/>
                </a:lnTo>
                <a:lnTo>
                  <a:pt x="42077" y="119901"/>
                </a:lnTo>
                <a:lnTo>
                  <a:pt x="74438" y="119777"/>
                </a:lnTo>
                <a:lnTo>
                  <a:pt x="74438" y="28526"/>
                </a:lnTo>
                <a:lnTo>
                  <a:pt x="93065" y="26546"/>
                </a:lnTo>
                <a:lnTo>
                  <a:pt x="107711" y="23236"/>
                </a:lnTo>
                <a:lnTo>
                  <a:pt x="113378" y="20615"/>
                </a:lnTo>
                <a:lnTo>
                  <a:pt x="54890" y="20615"/>
                </a:lnTo>
                <a:lnTo>
                  <a:pt x="47693" y="19995"/>
                </a:lnTo>
                <a:lnTo>
                  <a:pt x="41642" y="18904"/>
                </a:lnTo>
                <a:lnTo>
                  <a:pt x="37136" y="17441"/>
                </a:lnTo>
                <a:lnTo>
                  <a:pt x="34577" y="15702"/>
                </a:lnTo>
                <a:lnTo>
                  <a:pt x="35307" y="12579"/>
                </a:lnTo>
                <a:lnTo>
                  <a:pt x="41675" y="10057"/>
                </a:lnTo>
                <a:lnTo>
                  <a:pt x="52108" y="8517"/>
                </a:lnTo>
                <a:lnTo>
                  <a:pt x="65032" y="8339"/>
                </a:lnTo>
                <a:lnTo>
                  <a:pt x="113945" y="8339"/>
                </a:lnTo>
                <a:lnTo>
                  <a:pt x="102354" y="4279"/>
                </a:lnTo>
                <a:lnTo>
                  <a:pt x="84477" y="1267"/>
                </a:lnTo>
                <a:lnTo>
                  <a:pt x="62825" y="0"/>
                </a:lnTo>
                <a:close/>
              </a:path>
              <a:path w="120000" h="120000" extrusionOk="0">
                <a:moveTo>
                  <a:pt x="113945" y="8339"/>
                </a:moveTo>
                <a:lnTo>
                  <a:pt x="65032" y="8339"/>
                </a:lnTo>
                <a:lnTo>
                  <a:pt x="72225" y="8957"/>
                </a:lnTo>
                <a:lnTo>
                  <a:pt x="78278" y="10047"/>
                </a:lnTo>
                <a:lnTo>
                  <a:pt x="82788" y="11509"/>
                </a:lnTo>
                <a:lnTo>
                  <a:pt x="85355" y="13246"/>
                </a:lnTo>
                <a:lnTo>
                  <a:pt x="84626" y="16373"/>
                </a:lnTo>
                <a:lnTo>
                  <a:pt x="78258" y="18896"/>
                </a:lnTo>
                <a:lnTo>
                  <a:pt x="67823" y="20437"/>
                </a:lnTo>
                <a:lnTo>
                  <a:pt x="54890" y="20615"/>
                </a:lnTo>
                <a:lnTo>
                  <a:pt x="113378" y="20615"/>
                </a:lnTo>
                <a:lnTo>
                  <a:pt x="117086" y="18896"/>
                </a:lnTo>
                <a:lnTo>
                  <a:pt x="119884" y="13854"/>
                </a:lnTo>
                <a:lnTo>
                  <a:pt x="114731" y="8614"/>
                </a:lnTo>
                <a:lnTo>
                  <a:pt x="113945" y="83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7012617" y="4636242"/>
            <a:ext cx="1001300" cy="13014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7462307" y="2965797"/>
            <a:ext cx="116664" cy="3886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825" y="0"/>
                </a:moveTo>
                <a:lnTo>
                  <a:pt x="38491" y="941"/>
                </a:lnTo>
                <a:lnTo>
                  <a:pt x="18507" y="4006"/>
                </a:lnTo>
                <a:lnTo>
                  <a:pt x="4976" y="8687"/>
                </a:lnTo>
                <a:lnTo>
                  <a:pt x="0" y="14477"/>
                </a:lnTo>
                <a:lnTo>
                  <a:pt x="3144" y="19121"/>
                </a:lnTo>
                <a:lnTo>
                  <a:pt x="11893" y="23142"/>
                </a:lnTo>
                <a:lnTo>
                  <a:pt x="25214" y="26289"/>
                </a:lnTo>
                <a:lnTo>
                  <a:pt x="42077" y="28313"/>
                </a:lnTo>
                <a:lnTo>
                  <a:pt x="42077" y="119901"/>
                </a:lnTo>
                <a:lnTo>
                  <a:pt x="74438" y="119777"/>
                </a:lnTo>
                <a:lnTo>
                  <a:pt x="74438" y="28526"/>
                </a:lnTo>
                <a:lnTo>
                  <a:pt x="93065" y="26546"/>
                </a:lnTo>
                <a:lnTo>
                  <a:pt x="107711" y="23236"/>
                </a:lnTo>
                <a:lnTo>
                  <a:pt x="113378" y="20615"/>
                </a:lnTo>
                <a:lnTo>
                  <a:pt x="54890" y="20615"/>
                </a:lnTo>
                <a:lnTo>
                  <a:pt x="47693" y="19995"/>
                </a:lnTo>
                <a:lnTo>
                  <a:pt x="41642" y="18904"/>
                </a:lnTo>
                <a:lnTo>
                  <a:pt x="37136" y="17441"/>
                </a:lnTo>
                <a:lnTo>
                  <a:pt x="34577" y="15702"/>
                </a:lnTo>
                <a:lnTo>
                  <a:pt x="35307" y="12579"/>
                </a:lnTo>
                <a:lnTo>
                  <a:pt x="41675" y="10057"/>
                </a:lnTo>
                <a:lnTo>
                  <a:pt x="52108" y="8517"/>
                </a:lnTo>
                <a:lnTo>
                  <a:pt x="65032" y="8339"/>
                </a:lnTo>
                <a:lnTo>
                  <a:pt x="113945" y="8339"/>
                </a:lnTo>
                <a:lnTo>
                  <a:pt x="102354" y="4279"/>
                </a:lnTo>
                <a:lnTo>
                  <a:pt x="84477" y="1267"/>
                </a:lnTo>
                <a:lnTo>
                  <a:pt x="62825" y="0"/>
                </a:lnTo>
                <a:close/>
              </a:path>
              <a:path w="120000" h="120000" extrusionOk="0">
                <a:moveTo>
                  <a:pt x="113945" y="8339"/>
                </a:moveTo>
                <a:lnTo>
                  <a:pt x="65032" y="8339"/>
                </a:lnTo>
                <a:lnTo>
                  <a:pt x="72225" y="8957"/>
                </a:lnTo>
                <a:lnTo>
                  <a:pt x="78278" y="10047"/>
                </a:lnTo>
                <a:lnTo>
                  <a:pt x="82788" y="11509"/>
                </a:lnTo>
                <a:lnTo>
                  <a:pt x="85355" y="13246"/>
                </a:lnTo>
                <a:lnTo>
                  <a:pt x="84626" y="16373"/>
                </a:lnTo>
                <a:lnTo>
                  <a:pt x="78258" y="18896"/>
                </a:lnTo>
                <a:lnTo>
                  <a:pt x="67823" y="20437"/>
                </a:lnTo>
                <a:lnTo>
                  <a:pt x="54890" y="20615"/>
                </a:lnTo>
                <a:lnTo>
                  <a:pt x="113378" y="20615"/>
                </a:lnTo>
                <a:lnTo>
                  <a:pt x="117086" y="18896"/>
                </a:lnTo>
                <a:lnTo>
                  <a:pt x="119884" y="13854"/>
                </a:lnTo>
                <a:lnTo>
                  <a:pt x="114731" y="8614"/>
                </a:lnTo>
                <a:lnTo>
                  <a:pt x="113945" y="83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 rot="1884918">
            <a:off x="7362132" y="4113757"/>
            <a:ext cx="273637" cy="37072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750" y="0"/>
                </a:moveTo>
                <a:cubicBezTo>
                  <a:pt x="16250" y="0"/>
                  <a:pt x="16250" y="0"/>
                  <a:pt x="16250" y="0"/>
                </a:cubicBezTo>
                <a:cubicBezTo>
                  <a:pt x="6875" y="0"/>
                  <a:pt x="0" y="3718"/>
                  <a:pt x="0" y="8788"/>
                </a:cubicBezTo>
                <a:cubicBezTo>
                  <a:pt x="0" y="111549"/>
                  <a:pt x="0" y="111549"/>
                  <a:pt x="0" y="111549"/>
                </a:cubicBezTo>
                <a:cubicBezTo>
                  <a:pt x="0" y="116281"/>
                  <a:pt x="6875" y="119999"/>
                  <a:pt x="16250" y="119999"/>
                </a:cubicBezTo>
                <a:cubicBezTo>
                  <a:pt x="103750" y="119999"/>
                  <a:pt x="103750" y="119999"/>
                  <a:pt x="103750" y="119999"/>
                </a:cubicBezTo>
                <a:cubicBezTo>
                  <a:pt x="113125" y="119999"/>
                  <a:pt x="120000" y="116281"/>
                  <a:pt x="120000" y="111549"/>
                </a:cubicBezTo>
                <a:cubicBezTo>
                  <a:pt x="120000" y="8788"/>
                  <a:pt x="120000" y="8788"/>
                  <a:pt x="120000" y="8788"/>
                </a:cubicBezTo>
                <a:cubicBezTo>
                  <a:pt x="120000" y="3718"/>
                  <a:pt x="113125" y="0"/>
                  <a:pt x="103750" y="0"/>
                </a:cubicBezTo>
                <a:close/>
                <a:moveTo>
                  <a:pt x="60000" y="116281"/>
                </a:moveTo>
                <a:cubicBezTo>
                  <a:pt x="54375" y="116281"/>
                  <a:pt x="49375" y="113915"/>
                  <a:pt x="49375" y="110535"/>
                </a:cubicBezTo>
                <a:cubicBezTo>
                  <a:pt x="49375" y="107492"/>
                  <a:pt x="54375" y="105126"/>
                  <a:pt x="60000" y="105126"/>
                </a:cubicBezTo>
                <a:cubicBezTo>
                  <a:pt x="65625" y="105126"/>
                  <a:pt x="70625" y="107492"/>
                  <a:pt x="70625" y="110535"/>
                </a:cubicBezTo>
                <a:cubicBezTo>
                  <a:pt x="70625" y="113915"/>
                  <a:pt x="65625" y="116281"/>
                  <a:pt x="60000" y="116281"/>
                </a:cubicBezTo>
                <a:close/>
                <a:moveTo>
                  <a:pt x="110000" y="98028"/>
                </a:moveTo>
                <a:cubicBezTo>
                  <a:pt x="110000" y="99718"/>
                  <a:pt x="107500" y="101070"/>
                  <a:pt x="103750" y="101070"/>
                </a:cubicBezTo>
                <a:cubicBezTo>
                  <a:pt x="16250" y="101070"/>
                  <a:pt x="16250" y="101070"/>
                  <a:pt x="16250" y="101070"/>
                </a:cubicBezTo>
                <a:cubicBezTo>
                  <a:pt x="12500" y="101070"/>
                  <a:pt x="10000" y="99718"/>
                  <a:pt x="10000" y="98028"/>
                </a:cubicBezTo>
                <a:cubicBezTo>
                  <a:pt x="10000" y="8788"/>
                  <a:pt x="10000" y="8788"/>
                  <a:pt x="10000" y="8788"/>
                </a:cubicBezTo>
                <a:cubicBezTo>
                  <a:pt x="10000" y="6760"/>
                  <a:pt x="12500" y="5408"/>
                  <a:pt x="16250" y="5408"/>
                </a:cubicBezTo>
                <a:cubicBezTo>
                  <a:pt x="103750" y="5408"/>
                  <a:pt x="103750" y="5408"/>
                  <a:pt x="103750" y="5408"/>
                </a:cubicBezTo>
                <a:cubicBezTo>
                  <a:pt x="107500" y="5408"/>
                  <a:pt x="110000" y="6760"/>
                  <a:pt x="110000" y="8788"/>
                </a:cubicBezTo>
                <a:lnTo>
                  <a:pt x="110000" y="9802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Shape 291"/>
          <p:cNvGrpSpPr/>
          <p:nvPr/>
        </p:nvGrpSpPr>
        <p:grpSpPr>
          <a:xfrm>
            <a:off x="7346964" y="2637539"/>
            <a:ext cx="249992" cy="269290"/>
            <a:chOff x="2826564" y="1097709"/>
            <a:chExt cx="346527" cy="508562"/>
          </a:xfrm>
        </p:grpSpPr>
        <p:sp>
          <p:nvSpPr>
            <p:cNvPr id="292" name="Shape 292"/>
            <p:cNvSpPr/>
            <p:nvPr/>
          </p:nvSpPr>
          <p:spPr>
            <a:xfrm>
              <a:off x="2826564" y="1099465"/>
              <a:ext cx="346527" cy="5068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68" y="10"/>
                  </a:moveTo>
                  <a:lnTo>
                    <a:pt x="81767" y="1327"/>
                  </a:lnTo>
                  <a:lnTo>
                    <a:pt x="94686" y="7498"/>
                  </a:lnTo>
                  <a:lnTo>
                    <a:pt x="107962" y="36905"/>
                  </a:lnTo>
                  <a:lnTo>
                    <a:pt x="113469" y="49421"/>
                  </a:lnTo>
                  <a:lnTo>
                    <a:pt x="117098" y="58293"/>
                  </a:lnTo>
                  <a:lnTo>
                    <a:pt x="119155" y="64798"/>
                  </a:lnTo>
                  <a:lnTo>
                    <a:pt x="119944" y="70215"/>
                  </a:lnTo>
                  <a:lnTo>
                    <a:pt x="119769" y="75820"/>
                  </a:lnTo>
                  <a:lnTo>
                    <a:pt x="118936" y="82891"/>
                  </a:lnTo>
                  <a:lnTo>
                    <a:pt x="116104" y="93465"/>
                  </a:lnTo>
                  <a:lnTo>
                    <a:pt x="111946" y="100680"/>
                  </a:lnTo>
                  <a:lnTo>
                    <a:pt x="106548" y="106125"/>
                  </a:lnTo>
                  <a:lnTo>
                    <a:pt x="98605" y="112369"/>
                  </a:lnTo>
                  <a:lnTo>
                    <a:pt x="90529" y="115777"/>
                  </a:lnTo>
                  <a:lnTo>
                    <a:pt x="79289" y="117986"/>
                  </a:lnTo>
                  <a:lnTo>
                    <a:pt x="66636" y="119103"/>
                  </a:lnTo>
                  <a:lnTo>
                    <a:pt x="56635" y="119677"/>
                  </a:lnTo>
                  <a:lnTo>
                    <a:pt x="66994" y="114857"/>
                  </a:lnTo>
                  <a:lnTo>
                    <a:pt x="74731" y="108697"/>
                  </a:lnTo>
                  <a:lnTo>
                    <a:pt x="79880" y="102763"/>
                  </a:lnTo>
                  <a:lnTo>
                    <a:pt x="83592" y="96127"/>
                  </a:lnTo>
                  <a:lnTo>
                    <a:pt x="85562" y="89229"/>
                  </a:lnTo>
                  <a:lnTo>
                    <a:pt x="87076" y="82649"/>
                  </a:lnTo>
                  <a:lnTo>
                    <a:pt x="87403" y="74121"/>
                  </a:lnTo>
                  <a:lnTo>
                    <a:pt x="85705" y="65979"/>
                  </a:lnTo>
                  <a:lnTo>
                    <a:pt x="83542" y="59878"/>
                  </a:lnTo>
                  <a:lnTo>
                    <a:pt x="82474" y="57476"/>
                  </a:lnTo>
                  <a:lnTo>
                    <a:pt x="75901" y="38088"/>
                  </a:lnTo>
                  <a:lnTo>
                    <a:pt x="71422" y="25000"/>
                  </a:lnTo>
                  <a:lnTo>
                    <a:pt x="68536" y="16848"/>
                  </a:lnTo>
                  <a:lnTo>
                    <a:pt x="65537" y="9896"/>
                  </a:lnTo>
                  <a:lnTo>
                    <a:pt x="55705" y="2601"/>
                  </a:lnTo>
                  <a:lnTo>
                    <a:pt x="43537" y="0"/>
                  </a:lnTo>
                  <a:lnTo>
                    <a:pt x="37813" y="1103"/>
                  </a:lnTo>
                  <a:lnTo>
                    <a:pt x="23576" y="7297"/>
                  </a:lnTo>
                  <a:lnTo>
                    <a:pt x="14864" y="13912"/>
                  </a:lnTo>
                  <a:lnTo>
                    <a:pt x="7758" y="23687"/>
                  </a:lnTo>
                  <a:lnTo>
                    <a:pt x="4202" y="34575"/>
                  </a:lnTo>
                  <a:lnTo>
                    <a:pt x="2969" y="43420"/>
                  </a:lnTo>
                  <a:lnTo>
                    <a:pt x="2830" y="47069"/>
                  </a:lnTo>
                  <a:lnTo>
                    <a:pt x="0" y="48038"/>
                  </a:lnTo>
                  <a:lnTo>
                    <a:pt x="0" y="49975"/>
                  </a:lnTo>
                  <a:lnTo>
                    <a:pt x="730" y="54740"/>
                  </a:lnTo>
                  <a:lnTo>
                    <a:pt x="2389" y="63589"/>
                  </a:lnTo>
                  <a:lnTo>
                    <a:pt x="4180" y="72711"/>
                  </a:lnTo>
                  <a:lnTo>
                    <a:pt x="6918" y="83120"/>
                  </a:lnTo>
                  <a:lnTo>
                    <a:pt x="9955" y="90677"/>
                  </a:lnTo>
                  <a:lnTo>
                    <a:pt x="13322" y="98199"/>
                  </a:lnTo>
                  <a:lnTo>
                    <a:pt x="18537" y="106156"/>
                  </a:lnTo>
                  <a:lnTo>
                    <a:pt x="27474" y="114578"/>
                  </a:lnTo>
                  <a:lnTo>
                    <a:pt x="39605" y="119365"/>
                  </a:lnTo>
                  <a:lnTo>
                    <a:pt x="46001" y="119923"/>
                  </a:lnTo>
                  <a:lnTo>
                    <a:pt x="51873" y="119873"/>
                  </a:lnTo>
                  <a:lnTo>
                    <a:pt x="56635" y="119677"/>
                  </a:lnTo>
                </a:path>
              </a:pathLst>
            </a:custGeom>
            <a:noFill/>
            <a:ln w="366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2880356" y="1097709"/>
              <a:ext cx="289668" cy="50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529" y="9481"/>
                  </a:moveTo>
                  <a:lnTo>
                    <a:pt x="17365" y="9481"/>
                  </a:lnTo>
                  <a:lnTo>
                    <a:pt x="25761" y="9505"/>
                  </a:lnTo>
                  <a:lnTo>
                    <a:pt x="30602" y="10934"/>
                  </a:lnTo>
                  <a:lnTo>
                    <a:pt x="34369" y="15045"/>
                  </a:lnTo>
                  <a:lnTo>
                    <a:pt x="39771" y="21050"/>
                  </a:lnTo>
                  <a:lnTo>
                    <a:pt x="46720" y="28829"/>
                  </a:lnTo>
                  <a:lnTo>
                    <a:pt x="60345" y="63058"/>
                  </a:lnTo>
                  <a:lnTo>
                    <a:pt x="62689" y="68926"/>
                  </a:lnTo>
                  <a:lnTo>
                    <a:pt x="64566" y="73611"/>
                  </a:lnTo>
                  <a:lnTo>
                    <a:pt x="68446" y="83234"/>
                  </a:lnTo>
                  <a:lnTo>
                    <a:pt x="70472" y="89624"/>
                  </a:lnTo>
                  <a:lnTo>
                    <a:pt x="70554" y="93507"/>
                  </a:lnTo>
                  <a:lnTo>
                    <a:pt x="69428" y="96059"/>
                  </a:lnTo>
                  <a:lnTo>
                    <a:pt x="67830" y="98459"/>
                  </a:lnTo>
                  <a:lnTo>
                    <a:pt x="66063" y="102659"/>
                  </a:lnTo>
                  <a:lnTo>
                    <a:pt x="62843" y="108733"/>
                  </a:lnTo>
                  <a:lnTo>
                    <a:pt x="56526" y="115032"/>
                  </a:lnTo>
                  <a:lnTo>
                    <a:pt x="45469" y="119911"/>
                  </a:lnTo>
                  <a:lnTo>
                    <a:pt x="58755" y="119342"/>
                  </a:lnTo>
                  <a:lnTo>
                    <a:pt x="66006" y="118977"/>
                  </a:lnTo>
                  <a:lnTo>
                    <a:pt x="69764" y="118656"/>
                  </a:lnTo>
                  <a:lnTo>
                    <a:pt x="72571" y="118223"/>
                  </a:lnTo>
                  <a:lnTo>
                    <a:pt x="77783" y="117563"/>
                  </a:lnTo>
                  <a:lnTo>
                    <a:pt x="86013" y="116021"/>
                  </a:lnTo>
                  <a:lnTo>
                    <a:pt x="95672" y="112622"/>
                  </a:lnTo>
                  <a:lnTo>
                    <a:pt x="105173" y="106395"/>
                  </a:lnTo>
                  <a:lnTo>
                    <a:pt x="112315" y="102231"/>
                  </a:lnTo>
                  <a:lnTo>
                    <a:pt x="116240" y="98429"/>
                  </a:lnTo>
                  <a:lnTo>
                    <a:pt x="118337" y="92817"/>
                  </a:lnTo>
                  <a:lnTo>
                    <a:pt x="119996" y="83221"/>
                  </a:lnTo>
                  <a:lnTo>
                    <a:pt x="119905" y="74124"/>
                  </a:lnTo>
                  <a:lnTo>
                    <a:pt x="117722" y="64035"/>
                  </a:lnTo>
                  <a:lnTo>
                    <a:pt x="114385" y="54133"/>
                  </a:lnTo>
                  <a:lnTo>
                    <a:pt x="110836" y="45600"/>
                  </a:lnTo>
                  <a:lnTo>
                    <a:pt x="106868" y="37357"/>
                  </a:lnTo>
                  <a:lnTo>
                    <a:pt x="95013" y="11287"/>
                  </a:lnTo>
                  <a:lnTo>
                    <a:pt x="93529" y="9481"/>
                  </a:lnTo>
                  <a:close/>
                </a:path>
                <a:path w="120000" h="120000" extrusionOk="0">
                  <a:moveTo>
                    <a:pt x="30302" y="0"/>
                  </a:moveTo>
                  <a:lnTo>
                    <a:pt x="24804" y="782"/>
                  </a:lnTo>
                  <a:lnTo>
                    <a:pt x="19062" y="2438"/>
                  </a:lnTo>
                  <a:lnTo>
                    <a:pt x="7255" y="7001"/>
                  </a:lnTo>
                  <a:lnTo>
                    <a:pt x="0" y="11185"/>
                  </a:lnTo>
                  <a:lnTo>
                    <a:pt x="7937" y="10247"/>
                  </a:lnTo>
                  <a:lnTo>
                    <a:pt x="17365" y="9481"/>
                  </a:lnTo>
                  <a:lnTo>
                    <a:pt x="93529" y="9481"/>
                  </a:lnTo>
                  <a:lnTo>
                    <a:pt x="92325" y="8016"/>
                  </a:lnTo>
                  <a:lnTo>
                    <a:pt x="89400" y="5946"/>
                  </a:lnTo>
                  <a:lnTo>
                    <a:pt x="84411" y="4192"/>
                  </a:lnTo>
                  <a:lnTo>
                    <a:pt x="75531" y="1873"/>
                  </a:lnTo>
                  <a:lnTo>
                    <a:pt x="30302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2880356" y="1097709"/>
              <a:ext cx="289668" cy="50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185"/>
                  </a:moveTo>
                  <a:lnTo>
                    <a:pt x="7937" y="10247"/>
                  </a:lnTo>
                  <a:lnTo>
                    <a:pt x="17365" y="9481"/>
                  </a:lnTo>
                  <a:lnTo>
                    <a:pt x="25761" y="9505"/>
                  </a:lnTo>
                  <a:lnTo>
                    <a:pt x="34369" y="15045"/>
                  </a:lnTo>
                  <a:lnTo>
                    <a:pt x="39771" y="21050"/>
                  </a:lnTo>
                  <a:lnTo>
                    <a:pt x="46720" y="28829"/>
                  </a:lnTo>
                  <a:lnTo>
                    <a:pt x="52741" y="43961"/>
                  </a:lnTo>
                  <a:lnTo>
                    <a:pt x="57155" y="55053"/>
                  </a:lnTo>
                  <a:lnTo>
                    <a:pt x="60345" y="63058"/>
                  </a:lnTo>
                  <a:lnTo>
                    <a:pt x="64566" y="73611"/>
                  </a:lnTo>
                  <a:lnTo>
                    <a:pt x="68446" y="83234"/>
                  </a:lnTo>
                  <a:lnTo>
                    <a:pt x="70472" y="89624"/>
                  </a:lnTo>
                  <a:lnTo>
                    <a:pt x="70554" y="93507"/>
                  </a:lnTo>
                  <a:lnTo>
                    <a:pt x="69428" y="96059"/>
                  </a:lnTo>
                  <a:lnTo>
                    <a:pt x="67830" y="98459"/>
                  </a:lnTo>
                  <a:lnTo>
                    <a:pt x="66063" y="102659"/>
                  </a:lnTo>
                  <a:lnTo>
                    <a:pt x="62843" y="108733"/>
                  </a:lnTo>
                  <a:lnTo>
                    <a:pt x="56526" y="115032"/>
                  </a:lnTo>
                  <a:lnTo>
                    <a:pt x="45469" y="119911"/>
                  </a:lnTo>
                  <a:lnTo>
                    <a:pt x="58755" y="119342"/>
                  </a:lnTo>
                  <a:lnTo>
                    <a:pt x="66006" y="118977"/>
                  </a:lnTo>
                  <a:lnTo>
                    <a:pt x="69764" y="118656"/>
                  </a:lnTo>
                  <a:lnTo>
                    <a:pt x="72571" y="118223"/>
                  </a:lnTo>
                  <a:lnTo>
                    <a:pt x="77783" y="117563"/>
                  </a:lnTo>
                  <a:lnTo>
                    <a:pt x="86013" y="116021"/>
                  </a:lnTo>
                  <a:lnTo>
                    <a:pt x="95672" y="112622"/>
                  </a:lnTo>
                  <a:lnTo>
                    <a:pt x="105173" y="106395"/>
                  </a:lnTo>
                  <a:lnTo>
                    <a:pt x="112315" y="102231"/>
                  </a:lnTo>
                  <a:lnTo>
                    <a:pt x="116240" y="98429"/>
                  </a:lnTo>
                  <a:lnTo>
                    <a:pt x="118337" y="92817"/>
                  </a:lnTo>
                  <a:lnTo>
                    <a:pt x="119996" y="83221"/>
                  </a:lnTo>
                  <a:lnTo>
                    <a:pt x="119905" y="74124"/>
                  </a:lnTo>
                  <a:lnTo>
                    <a:pt x="117722" y="64035"/>
                  </a:lnTo>
                  <a:lnTo>
                    <a:pt x="114385" y="54133"/>
                  </a:lnTo>
                  <a:lnTo>
                    <a:pt x="110836" y="45600"/>
                  </a:lnTo>
                  <a:lnTo>
                    <a:pt x="106868" y="37357"/>
                  </a:lnTo>
                  <a:lnTo>
                    <a:pt x="95013" y="11287"/>
                  </a:lnTo>
                  <a:lnTo>
                    <a:pt x="84411" y="4192"/>
                  </a:lnTo>
                  <a:lnTo>
                    <a:pt x="30302" y="0"/>
                  </a:lnTo>
                  <a:lnTo>
                    <a:pt x="24804" y="782"/>
                  </a:lnTo>
                  <a:lnTo>
                    <a:pt x="19062" y="2438"/>
                  </a:lnTo>
                  <a:lnTo>
                    <a:pt x="7255" y="7001"/>
                  </a:lnTo>
                  <a:lnTo>
                    <a:pt x="0" y="11185"/>
                  </a:lnTo>
                  <a:close/>
                </a:path>
              </a:pathLst>
            </a:custGeom>
            <a:noFill/>
            <a:ln w="122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2936648" y="1172690"/>
              <a:ext cx="92675" cy="405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541" y="0"/>
                  </a:moveTo>
                  <a:lnTo>
                    <a:pt x="30446" y="7144"/>
                  </a:lnTo>
                  <a:lnTo>
                    <a:pt x="13231" y="17943"/>
                  </a:lnTo>
                  <a:lnTo>
                    <a:pt x="0" y="34002"/>
                  </a:lnTo>
                  <a:lnTo>
                    <a:pt x="2002" y="45587"/>
                  </a:lnTo>
                  <a:lnTo>
                    <a:pt x="11077" y="59340"/>
                  </a:lnTo>
                  <a:lnTo>
                    <a:pt x="22884" y="71779"/>
                  </a:lnTo>
                  <a:lnTo>
                    <a:pt x="33078" y="79419"/>
                  </a:lnTo>
                  <a:lnTo>
                    <a:pt x="41266" y="83531"/>
                  </a:lnTo>
                  <a:lnTo>
                    <a:pt x="48960" y="87562"/>
                  </a:lnTo>
                  <a:lnTo>
                    <a:pt x="54669" y="91307"/>
                  </a:lnTo>
                  <a:lnTo>
                    <a:pt x="56903" y="94558"/>
                  </a:lnTo>
                  <a:lnTo>
                    <a:pt x="56491" y="97529"/>
                  </a:lnTo>
                  <a:lnTo>
                    <a:pt x="55581" y="100249"/>
                  </a:lnTo>
                  <a:lnTo>
                    <a:pt x="54673" y="102236"/>
                  </a:lnTo>
                  <a:lnTo>
                    <a:pt x="54260" y="103006"/>
                  </a:lnTo>
                  <a:lnTo>
                    <a:pt x="65054" y="106668"/>
                  </a:lnTo>
                  <a:lnTo>
                    <a:pt x="71132" y="108766"/>
                  </a:lnTo>
                  <a:lnTo>
                    <a:pt x="74728" y="110092"/>
                  </a:lnTo>
                  <a:lnTo>
                    <a:pt x="78074" y="111435"/>
                  </a:lnTo>
                  <a:lnTo>
                    <a:pt x="85097" y="113978"/>
                  </a:lnTo>
                  <a:lnTo>
                    <a:pt x="96274" y="117313"/>
                  </a:lnTo>
                  <a:lnTo>
                    <a:pt x="108691" y="119847"/>
                  </a:lnTo>
                  <a:lnTo>
                    <a:pt x="119431" y="119986"/>
                  </a:lnTo>
                </a:path>
              </a:pathLst>
            </a:custGeom>
            <a:noFill/>
            <a:ln w="366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2832246" y="1138658"/>
              <a:ext cx="156698" cy="1625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95"/>
                  </a:moveTo>
                  <a:lnTo>
                    <a:pt x="2843" y="75020"/>
                  </a:lnTo>
                  <a:lnTo>
                    <a:pt x="6058" y="44560"/>
                  </a:lnTo>
                  <a:lnTo>
                    <a:pt x="19249" y="14157"/>
                  </a:lnTo>
                  <a:lnTo>
                    <a:pt x="50880" y="2726"/>
                  </a:lnTo>
                  <a:lnTo>
                    <a:pt x="78020" y="0"/>
                  </a:lnTo>
                  <a:lnTo>
                    <a:pt x="94227" y="4366"/>
                  </a:lnTo>
                  <a:lnTo>
                    <a:pt x="102068" y="10726"/>
                  </a:lnTo>
                  <a:lnTo>
                    <a:pt x="104111" y="13979"/>
                  </a:lnTo>
                  <a:lnTo>
                    <a:pt x="119766" y="47943"/>
                  </a:lnTo>
                </a:path>
              </a:pathLst>
            </a:custGeom>
            <a:noFill/>
            <a:ln w="244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2975969" y="1135376"/>
              <a:ext cx="141028" cy="80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182" y="0"/>
                  </a:moveTo>
                  <a:lnTo>
                    <a:pt x="31169" y="0"/>
                  </a:lnTo>
                  <a:lnTo>
                    <a:pt x="0" y="67666"/>
                  </a:lnTo>
                  <a:lnTo>
                    <a:pt x="8426" y="119799"/>
                  </a:lnTo>
                  <a:lnTo>
                    <a:pt x="41188" y="60039"/>
                  </a:lnTo>
                  <a:lnTo>
                    <a:pt x="119794" y="55559"/>
                  </a:lnTo>
                  <a:lnTo>
                    <a:pt x="113790" y="15079"/>
                  </a:lnTo>
                  <a:lnTo>
                    <a:pt x="108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2974011" y="1172695"/>
              <a:ext cx="72977" cy="4015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495" y="119917"/>
                  </a:moveTo>
                  <a:lnTo>
                    <a:pt x="105071" y="109369"/>
                  </a:lnTo>
                  <a:lnTo>
                    <a:pt x="117905" y="97766"/>
                  </a:lnTo>
                  <a:lnTo>
                    <a:pt x="119402" y="89747"/>
                  </a:lnTo>
                  <a:lnTo>
                    <a:pt x="117429" y="82419"/>
                  </a:lnTo>
                  <a:lnTo>
                    <a:pt x="112461" y="77222"/>
                  </a:lnTo>
                  <a:lnTo>
                    <a:pt x="104324" y="71706"/>
                  </a:lnTo>
                  <a:lnTo>
                    <a:pt x="89102" y="60823"/>
                  </a:lnTo>
                  <a:lnTo>
                    <a:pt x="69778" y="46811"/>
                  </a:lnTo>
                  <a:lnTo>
                    <a:pt x="49326" y="31909"/>
                  </a:lnTo>
                  <a:lnTo>
                    <a:pt x="30730" y="18354"/>
                  </a:lnTo>
                  <a:lnTo>
                    <a:pt x="16965" y="8385"/>
                  </a:lnTo>
                  <a:lnTo>
                    <a:pt x="11012" y="4240"/>
                  </a:lnTo>
                  <a:lnTo>
                    <a:pt x="4372" y="1179"/>
                  </a:lnTo>
                  <a:lnTo>
                    <a:pt x="0" y="0"/>
                  </a:lnTo>
                </a:path>
              </a:pathLst>
            </a:custGeom>
            <a:noFill/>
            <a:ln w="366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Shape 299"/>
          <p:cNvSpPr/>
          <p:nvPr/>
        </p:nvSpPr>
        <p:spPr>
          <a:xfrm>
            <a:off x="9380932" y="1804961"/>
            <a:ext cx="2043131" cy="763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de-DE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de-DE" sz="15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 a smartwatch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7960332" y="3264083"/>
            <a:ext cx="985975" cy="283134"/>
          </a:xfrm>
          <a:prstGeom prst="rect">
            <a:avLst/>
          </a:prstGeom>
          <a:noFill/>
          <a:ln>
            <a:noFill/>
          </a:ln>
        </p:spPr>
        <p:txBody>
          <a:bodyPr lIns="0" tIns="365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de-DE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31%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6139637" y="4014814"/>
            <a:ext cx="1072073" cy="283134"/>
          </a:xfrm>
          <a:prstGeom prst="rect">
            <a:avLst/>
          </a:prstGeom>
          <a:noFill/>
          <a:ln>
            <a:noFill/>
          </a:ln>
        </p:spPr>
        <p:txBody>
          <a:bodyPr lIns="0" tIns="3655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de-DE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90%</a:t>
            </a:r>
          </a:p>
        </p:txBody>
      </p:sp>
      <p:grpSp>
        <p:nvGrpSpPr>
          <p:cNvPr id="302" name="Shape 302"/>
          <p:cNvGrpSpPr/>
          <p:nvPr/>
        </p:nvGrpSpPr>
        <p:grpSpPr>
          <a:xfrm>
            <a:off x="897254" y="2052774"/>
            <a:ext cx="4442828" cy="3596393"/>
            <a:chOff x="788643" y="1109554"/>
            <a:chExt cx="2212488" cy="1778734"/>
          </a:xfrm>
        </p:grpSpPr>
        <p:sp>
          <p:nvSpPr>
            <p:cNvPr id="303" name="Shape 303"/>
            <p:cNvSpPr/>
            <p:nvPr/>
          </p:nvSpPr>
          <p:spPr>
            <a:xfrm>
              <a:off x="2035952" y="1939884"/>
              <a:ext cx="965178" cy="9484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993" y="0"/>
                  </a:moveTo>
                  <a:lnTo>
                    <a:pt x="51852" y="547"/>
                  </a:lnTo>
                  <a:lnTo>
                    <a:pt x="44044" y="2142"/>
                  </a:lnTo>
                  <a:lnTo>
                    <a:pt x="36640" y="4714"/>
                  </a:lnTo>
                  <a:lnTo>
                    <a:pt x="29712" y="8191"/>
                  </a:lnTo>
                  <a:lnTo>
                    <a:pt x="23332" y="12500"/>
                  </a:lnTo>
                  <a:lnTo>
                    <a:pt x="17571" y="17572"/>
                  </a:lnTo>
                  <a:lnTo>
                    <a:pt x="12499" y="23333"/>
                  </a:lnTo>
                  <a:lnTo>
                    <a:pt x="8190" y="29714"/>
                  </a:lnTo>
                  <a:lnTo>
                    <a:pt x="4714" y="36642"/>
                  </a:lnTo>
                  <a:lnTo>
                    <a:pt x="2142" y="44046"/>
                  </a:lnTo>
                  <a:lnTo>
                    <a:pt x="547" y="51854"/>
                  </a:lnTo>
                  <a:lnTo>
                    <a:pt x="0" y="59995"/>
                  </a:lnTo>
                  <a:lnTo>
                    <a:pt x="547" y="68136"/>
                  </a:lnTo>
                  <a:lnTo>
                    <a:pt x="2142" y="75945"/>
                  </a:lnTo>
                  <a:lnTo>
                    <a:pt x="4714" y="83348"/>
                  </a:lnTo>
                  <a:lnTo>
                    <a:pt x="8190" y="90276"/>
                  </a:lnTo>
                  <a:lnTo>
                    <a:pt x="12499" y="96657"/>
                  </a:lnTo>
                  <a:lnTo>
                    <a:pt x="17571" y="102419"/>
                  </a:lnTo>
                  <a:lnTo>
                    <a:pt x="23332" y="107490"/>
                  </a:lnTo>
                  <a:lnTo>
                    <a:pt x="29712" y="111800"/>
                  </a:lnTo>
                  <a:lnTo>
                    <a:pt x="36640" y="115276"/>
                  </a:lnTo>
                  <a:lnTo>
                    <a:pt x="44044" y="117848"/>
                  </a:lnTo>
                  <a:lnTo>
                    <a:pt x="51852" y="119443"/>
                  </a:lnTo>
                  <a:lnTo>
                    <a:pt x="59993" y="119991"/>
                  </a:lnTo>
                  <a:lnTo>
                    <a:pt x="68134" y="119443"/>
                  </a:lnTo>
                  <a:lnTo>
                    <a:pt x="75942" y="117848"/>
                  </a:lnTo>
                  <a:lnTo>
                    <a:pt x="83346" y="115276"/>
                  </a:lnTo>
                  <a:lnTo>
                    <a:pt x="90274" y="111800"/>
                  </a:lnTo>
                  <a:lnTo>
                    <a:pt x="96655" y="107490"/>
                  </a:lnTo>
                  <a:lnTo>
                    <a:pt x="102417" y="102419"/>
                  </a:lnTo>
                  <a:lnTo>
                    <a:pt x="107488" y="96657"/>
                  </a:lnTo>
                  <a:lnTo>
                    <a:pt x="111798" y="90276"/>
                  </a:lnTo>
                  <a:lnTo>
                    <a:pt x="115274" y="83348"/>
                  </a:lnTo>
                  <a:lnTo>
                    <a:pt x="117846" y="75945"/>
                  </a:lnTo>
                  <a:lnTo>
                    <a:pt x="119441" y="68136"/>
                  </a:lnTo>
                  <a:lnTo>
                    <a:pt x="119989" y="59995"/>
                  </a:lnTo>
                  <a:lnTo>
                    <a:pt x="119441" y="51854"/>
                  </a:lnTo>
                  <a:lnTo>
                    <a:pt x="117846" y="44046"/>
                  </a:lnTo>
                  <a:lnTo>
                    <a:pt x="115274" y="36642"/>
                  </a:lnTo>
                  <a:lnTo>
                    <a:pt x="111798" y="29714"/>
                  </a:lnTo>
                  <a:lnTo>
                    <a:pt x="107488" y="23333"/>
                  </a:lnTo>
                  <a:lnTo>
                    <a:pt x="102417" y="17572"/>
                  </a:lnTo>
                  <a:lnTo>
                    <a:pt x="96655" y="12500"/>
                  </a:lnTo>
                  <a:lnTo>
                    <a:pt x="90274" y="8191"/>
                  </a:lnTo>
                  <a:lnTo>
                    <a:pt x="83346" y="4714"/>
                  </a:lnTo>
                  <a:lnTo>
                    <a:pt x="75942" y="2142"/>
                  </a:lnTo>
                  <a:lnTo>
                    <a:pt x="68134" y="547"/>
                  </a:lnTo>
                  <a:lnTo>
                    <a:pt x="599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72000" tIns="36000" rIns="72000" bIns="36000" anchor="ctr" anchorCtr="0">
              <a:noAutofit/>
            </a:bodyPr>
            <a:lstStyle/>
            <a:p>
              <a:pPr marL="8955" marR="0" lvl="0" indent="-895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de-DE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 hrs </a:t>
              </a:r>
            </a:p>
            <a:p>
              <a:pPr marL="8955" marR="0" lvl="0" indent="-895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de-DE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48 mins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788643" y="1109554"/>
              <a:ext cx="1567195" cy="1567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992" y="0"/>
                  </a:moveTo>
                  <a:lnTo>
                    <a:pt x="54214" y="274"/>
                  </a:lnTo>
                  <a:lnTo>
                    <a:pt x="48592" y="1081"/>
                  </a:lnTo>
                  <a:lnTo>
                    <a:pt x="43150" y="2396"/>
                  </a:lnTo>
                  <a:lnTo>
                    <a:pt x="37914" y="4192"/>
                  </a:lnTo>
                  <a:lnTo>
                    <a:pt x="32909" y="6446"/>
                  </a:lnTo>
                  <a:lnTo>
                    <a:pt x="28160" y="9132"/>
                  </a:lnTo>
                  <a:lnTo>
                    <a:pt x="23691" y="12225"/>
                  </a:lnTo>
                  <a:lnTo>
                    <a:pt x="19529" y="15699"/>
                  </a:lnTo>
                  <a:lnTo>
                    <a:pt x="15699" y="19529"/>
                  </a:lnTo>
                  <a:lnTo>
                    <a:pt x="12225" y="23691"/>
                  </a:lnTo>
                  <a:lnTo>
                    <a:pt x="9132" y="28160"/>
                  </a:lnTo>
                  <a:lnTo>
                    <a:pt x="6446" y="32909"/>
                  </a:lnTo>
                  <a:lnTo>
                    <a:pt x="4192" y="37914"/>
                  </a:lnTo>
                  <a:lnTo>
                    <a:pt x="2396" y="43150"/>
                  </a:lnTo>
                  <a:lnTo>
                    <a:pt x="1081" y="48592"/>
                  </a:lnTo>
                  <a:lnTo>
                    <a:pt x="274" y="54214"/>
                  </a:lnTo>
                  <a:lnTo>
                    <a:pt x="0" y="59992"/>
                  </a:lnTo>
                  <a:lnTo>
                    <a:pt x="274" y="65769"/>
                  </a:lnTo>
                  <a:lnTo>
                    <a:pt x="1081" y="71392"/>
                  </a:lnTo>
                  <a:lnTo>
                    <a:pt x="2396" y="76833"/>
                  </a:lnTo>
                  <a:lnTo>
                    <a:pt x="4192" y="82069"/>
                  </a:lnTo>
                  <a:lnTo>
                    <a:pt x="6446" y="87075"/>
                  </a:lnTo>
                  <a:lnTo>
                    <a:pt x="9132" y="91824"/>
                  </a:lnTo>
                  <a:lnTo>
                    <a:pt x="12225" y="96292"/>
                  </a:lnTo>
                  <a:lnTo>
                    <a:pt x="15699" y="100454"/>
                  </a:lnTo>
                  <a:lnTo>
                    <a:pt x="19529" y="104285"/>
                  </a:lnTo>
                  <a:lnTo>
                    <a:pt x="23691" y="107759"/>
                  </a:lnTo>
                  <a:lnTo>
                    <a:pt x="28160" y="110852"/>
                  </a:lnTo>
                  <a:lnTo>
                    <a:pt x="32909" y="113537"/>
                  </a:lnTo>
                  <a:lnTo>
                    <a:pt x="37914" y="115791"/>
                  </a:lnTo>
                  <a:lnTo>
                    <a:pt x="43150" y="117588"/>
                  </a:lnTo>
                  <a:lnTo>
                    <a:pt x="48592" y="118902"/>
                  </a:lnTo>
                  <a:lnTo>
                    <a:pt x="54214" y="119709"/>
                  </a:lnTo>
                  <a:lnTo>
                    <a:pt x="59992" y="119984"/>
                  </a:lnTo>
                  <a:lnTo>
                    <a:pt x="65770" y="119709"/>
                  </a:lnTo>
                  <a:lnTo>
                    <a:pt x="71392" y="118902"/>
                  </a:lnTo>
                  <a:lnTo>
                    <a:pt x="76834" y="117588"/>
                  </a:lnTo>
                  <a:lnTo>
                    <a:pt x="82070" y="115791"/>
                  </a:lnTo>
                  <a:lnTo>
                    <a:pt x="87075" y="113537"/>
                  </a:lnTo>
                  <a:lnTo>
                    <a:pt x="91825" y="110852"/>
                  </a:lnTo>
                  <a:lnTo>
                    <a:pt x="96293" y="107759"/>
                  </a:lnTo>
                  <a:lnTo>
                    <a:pt x="100455" y="104285"/>
                  </a:lnTo>
                  <a:lnTo>
                    <a:pt x="104285" y="100454"/>
                  </a:lnTo>
                  <a:lnTo>
                    <a:pt x="107760" y="96292"/>
                  </a:lnTo>
                  <a:lnTo>
                    <a:pt x="110852" y="91824"/>
                  </a:lnTo>
                  <a:lnTo>
                    <a:pt x="113538" y="87075"/>
                  </a:lnTo>
                  <a:lnTo>
                    <a:pt x="115791" y="82069"/>
                  </a:lnTo>
                  <a:lnTo>
                    <a:pt x="117588" y="76833"/>
                  </a:lnTo>
                  <a:lnTo>
                    <a:pt x="118902" y="71392"/>
                  </a:lnTo>
                  <a:lnTo>
                    <a:pt x="119709" y="65769"/>
                  </a:lnTo>
                  <a:lnTo>
                    <a:pt x="119984" y="59992"/>
                  </a:lnTo>
                  <a:lnTo>
                    <a:pt x="119709" y="54214"/>
                  </a:lnTo>
                  <a:lnTo>
                    <a:pt x="118902" y="48592"/>
                  </a:lnTo>
                  <a:lnTo>
                    <a:pt x="117588" y="43150"/>
                  </a:lnTo>
                  <a:lnTo>
                    <a:pt x="115791" y="37914"/>
                  </a:lnTo>
                  <a:lnTo>
                    <a:pt x="113538" y="32909"/>
                  </a:lnTo>
                  <a:lnTo>
                    <a:pt x="110852" y="28160"/>
                  </a:lnTo>
                  <a:lnTo>
                    <a:pt x="107760" y="23691"/>
                  </a:lnTo>
                  <a:lnTo>
                    <a:pt x="104285" y="19529"/>
                  </a:lnTo>
                  <a:lnTo>
                    <a:pt x="100455" y="15699"/>
                  </a:lnTo>
                  <a:lnTo>
                    <a:pt x="96293" y="12225"/>
                  </a:lnTo>
                  <a:lnTo>
                    <a:pt x="91825" y="9132"/>
                  </a:lnTo>
                  <a:lnTo>
                    <a:pt x="87075" y="6446"/>
                  </a:lnTo>
                  <a:lnTo>
                    <a:pt x="82070" y="4192"/>
                  </a:lnTo>
                  <a:lnTo>
                    <a:pt x="76834" y="2396"/>
                  </a:lnTo>
                  <a:lnTo>
                    <a:pt x="71392" y="1081"/>
                  </a:lnTo>
                  <a:lnTo>
                    <a:pt x="65770" y="274"/>
                  </a:lnTo>
                  <a:lnTo>
                    <a:pt x="599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72000" tIns="36000" rIns="72000" bIns="36000" anchor="ctr" anchorCtr="0">
              <a:noAutofit/>
            </a:bodyPr>
            <a:lstStyle/>
            <a:p>
              <a:pPr marL="8955" marR="3581" lvl="0" indent="-895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endPara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" name="Shape 305"/>
          <p:cNvGrpSpPr/>
          <p:nvPr/>
        </p:nvGrpSpPr>
        <p:grpSpPr>
          <a:xfrm>
            <a:off x="7156207" y="3373383"/>
            <a:ext cx="742712" cy="368896"/>
            <a:chOff x="479338" y="4452182"/>
            <a:chExt cx="1472485" cy="971378"/>
          </a:xfrm>
        </p:grpSpPr>
        <p:grpSp>
          <p:nvGrpSpPr>
            <p:cNvPr id="306" name="Shape 306"/>
            <p:cNvGrpSpPr/>
            <p:nvPr/>
          </p:nvGrpSpPr>
          <p:grpSpPr>
            <a:xfrm>
              <a:off x="479338" y="4452182"/>
              <a:ext cx="1472485" cy="971378"/>
              <a:chOff x="1543" y="1282"/>
              <a:chExt cx="2673" cy="1764"/>
            </a:xfrm>
          </p:grpSpPr>
          <p:sp>
            <p:nvSpPr>
              <p:cNvPr id="307" name="Shape 307"/>
              <p:cNvSpPr/>
              <p:nvPr/>
            </p:nvSpPr>
            <p:spPr>
              <a:xfrm>
                <a:off x="1930" y="2811"/>
                <a:ext cx="1900" cy="2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298" y="76800"/>
                    </a:moveTo>
                    <a:cubicBezTo>
                      <a:pt x="16417" y="76800"/>
                      <a:pt x="12537" y="78000"/>
                      <a:pt x="8656" y="76800"/>
                    </a:cubicBezTo>
                    <a:cubicBezTo>
                      <a:pt x="8059" y="76800"/>
                      <a:pt x="7164" y="80400"/>
                      <a:pt x="7014" y="72000"/>
                    </a:cubicBezTo>
                    <a:cubicBezTo>
                      <a:pt x="7014" y="64800"/>
                      <a:pt x="7910" y="63600"/>
                      <a:pt x="8507" y="62400"/>
                    </a:cubicBezTo>
                    <a:cubicBezTo>
                      <a:pt x="9253" y="61200"/>
                      <a:pt x="9850" y="61200"/>
                      <a:pt x="10597" y="60000"/>
                    </a:cubicBezTo>
                    <a:cubicBezTo>
                      <a:pt x="24029" y="55200"/>
                      <a:pt x="37611" y="50400"/>
                      <a:pt x="51044" y="45600"/>
                    </a:cubicBezTo>
                    <a:cubicBezTo>
                      <a:pt x="53880" y="44400"/>
                      <a:pt x="56119" y="39600"/>
                      <a:pt x="56865" y="14400"/>
                    </a:cubicBezTo>
                    <a:cubicBezTo>
                      <a:pt x="57313" y="0"/>
                      <a:pt x="58955" y="3600"/>
                      <a:pt x="60149" y="3600"/>
                    </a:cubicBezTo>
                    <a:cubicBezTo>
                      <a:pt x="61343" y="3600"/>
                      <a:pt x="62835" y="2400"/>
                      <a:pt x="63134" y="16800"/>
                    </a:cubicBezTo>
                    <a:cubicBezTo>
                      <a:pt x="63880" y="39600"/>
                      <a:pt x="65970" y="44400"/>
                      <a:pt x="68656" y="45600"/>
                    </a:cubicBezTo>
                    <a:cubicBezTo>
                      <a:pt x="82238" y="50400"/>
                      <a:pt x="95820" y="55200"/>
                      <a:pt x="109402" y="60000"/>
                    </a:cubicBezTo>
                    <a:cubicBezTo>
                      <a:pt x="110746" y="61200"/>
                      <a:pt x="112089" y="61200"/>
                      <a:pt x="113731" y="74400"/>
                    </a:cubicBezTo>
                    <a:cubicBezTo>
                      <a:pt x="108507" y="74400"/>
                      <a:pt x="104179" y="74400"/>
                      <a:pt x="99701" y="74400"/>
                    </a:cubicBezTo>
                    <a:cubicBezTo>
                      <a:pt x="99701" y="75600"/>
                      <a:pt x="99701" y="76800"/>
                      <a:pt x="99701" y="78000"/>
                    </a:cubicBezTo>
                    <a:cubicBezTo>
                      <a:pt x="105074" y="82800"/>
                      <a:pt x="110447" y="88800"/>
                      <a:pt x="115820" y="93600"/>
                    </a:cubicBezTo>
                    <a:cubicBezTo>
                      <a:pt x="116268" y="93600"/>
                      <a:pt x="116865" y="93600"/>
                      <a:pt x="117313" y="94800"/>
                    </a:cubicBezTo>
                    <a:cubicBezTo>
                      <a:pt x="118208" y="98400"/>
                      <a:pt x="120000" y="96000"/>
                      <a:pt x="119850" y="106800"/>
                    </a:cubicBezTo>
                    <a:cubicBezTo>
                      <a:pt x="119552" y="120000"/>
                      <a:pt x="118059" y="112800"/>
                      <a:pt x="117164" y="111600"/>
                    </a:cubicBezTo>
                    <a:cubicBezTo>
                      <a:pt x="101492" y="99600"/>
                      <a:pt x="85820" y="91200"/>
                      <a:pt x="70298" y="75600"/>
                    </a:cubicBezTo>
                    <a:cubicBezTo>
                      <a:pt x="57761" y="64800"/>
                      <a:pt x="45522" y="81600"/>
                      <a:pt x="33134" y="90000"/>
                    </a:cubicBezTo>
                    <a:cubicBezTo>
                      <a:pt x="22686" y="96000"/>
                      <a:pt x="12238" y="105600"/>
                      <a:pt x="1791" y="114000"/>
                    </a:cubicBezTo>
                    <a:cubicBezTo>
                      <a:pt x="1044" y="114000"/>
                      <a:pt x="149" y="115200"/>
                      <a:pt x="149" y="108000"/>
                    </a:cubicBezTo>
                    <a:cubicBezTo>
                      <a:pt x="0" y="100800"/>
                      <a:pt x="895" y="98400"/>
                      <a:pt x="1492" y="97200"/>
                    </a:cubicBezTo>
                    <a:cubicBezTo>
                      <a:pt x="5671" y="93600"/>
                      <a:pt x="9850" y="88800"/>
                      <a:pt x="13880" y="84000"/>
                    </a:cubicBezTo>
                    <a:cubicBezTo>
                      <a:pt x="16119" y="81600"/>
                      <a:pt x="18208" y="80400"/>
                      <a:pt x="20298" y="78000"/>
                    </a:cubicBezTo>
                    <a:cubicBezTo>
                      <a:pt x="20298" y="78000"/>
                      <a:pt x="20298" y="78000"/>
                      <a:pt x="20298" y="76800"/>
                    </a:cubicBezTo>
                    <a:close/>
                  </a:path>
                </a:pathLst>
              </a:custGeom>
              <a:solidFill>
                <a:srgbClr val="3C3C3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1543" y="1282"/>
                <a:ext cx="2673" cy="15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607" y="0"/>
                    </a:moveTo>
                    <a:cubicBezTo>
                      <a:pt x="97738" y="0"/>
                      <a:pt x="78869" y="0"/>
                      <a:pt x="60000" y="0"/>
                    </a:cubicBezTo>
                    <a:cubicBezTo>
                      <a:pt x="41024" y="0"/>
                      <a:pt x="22155" y="0"/>
                      <a:pt x="3180" y="0"/>
                    </a:cubicBezTo>
                    <a:cubicBezTo>
                      <a:pt x="106" y="0"/>
                      <a:pt x="0" y="185"/>
                      <a:pt x="0" y="5386"/>
                    </a:cubicBezTo>
                    <a:cubicBezTo>
                      <a:pt x="0" y="41795"/>
                      <a:pt x="0" y="78204"/>
                      <a:pt x="0" y="114613"/>
                    </a:cubicBezTo>
                    <a:cubicBezTo>
                      <a:pt x="0" y="119628"/>
                      <a:pt x="212" y="120000"/>
                      <a:pt x="3180" y="120000"/>
                    </a:cubicBezTo>
                    <a:cubicBezTo>
                      <a:pt x="41024" y="120000"/>
                      <a:pt x="78975" y="120000"/>
                      <a:pt x="116819" y="120000"/>
                    </a:cubicBezTo>
                    <a:cubicBezTo>
                      <a:pt x="119787" y="120000"/>
                      <a:pt x="120000" y="119628"/>
                      <a:pt x="120000" y="114613"/>
                    </a:cubicBezTo>
                    <a:cubicBezTo>
                      <a:pt x="120000" y="78390"/>
                      <a:pt x="120000" y="41981"/>
                      <a:pt x="120000" y="5758"/>
                    </a:cubicBezTo>
                    <a:cubicBezTo>
                      <a:pt x="120000" y="185"/>
                      <a:pt x="119893" y="0"/>
                      <a:pt x="116607" y="0"/>
                    </a:cubicBezTo>
                    <a:close/>
                    <a:moveTo>
                      <a:pt x="117349" y="115727"/>
                    </a:moveTo>
                    <a:cubicBezTo>
                      <a:pt x="111519" y="115727"/>
                      <a:pt x="111519" y="115727"/>
                      <a:pt x="111519" y="115727"/>
                    </a:cubicBezTo>
                    <a:cubicBezTo>
                      <a:pt x="111519" y="109597"/>
                      <a:pt x="111519" y="109597"/>
                      <a:pt x="111519" y="109597"/>
                    </a:cubicBezTo>
                    <a:cubicBezTo>
                      <a:pt x="117349" y="109597"/>
                      <a:pt x="117349" y="109597"/>
                      <a:pt x="117349" y="109597"/>
                    </a:cubicBezTo>
                    <a:lnTo>
                      <a:pt x="117349" y="11572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9" name="Shape 309"/>
            <p:cNvSpPr/>
            <p:nvPr/>
          </p:nvSpPr>
          <p:spPr>
            <a:xfrm>
              <a:off x="528043" y="4500287"/>
              <a:ext cx="1380863" cy="756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607" y="0"/>
                  </a:moveTo>
                  <a:cubicBezTo>
                    <a:pt x="97738" y="0"/>
                    <a:pt x="78869" y="0"/>
                    <a:pt x="60000" y="0"/>
                  </a:cubicBezTo>
                  <a:cubicBezTo>
                    <a:pt x="41024" y="0"/>
                    <a:pt x="22155" y="0"/>
                    <a:pt x="3180" y="0"/>
                  </a:cubicBezTo>
                  <a:cubicBezTo>
                    <a:pt x="106" y="0"/>
                    <a:pt x="0" y="185"/>
                    <a:pt x="0" y="5386"/>
                  </a:cubicBezTo>
                  <a:cubicBezTo>
                    <a:pt x="0" y="41795"/>
                    <a:pt x="0" y="78204"/>
                    <a:pt x="0" y="114613"/>
                  </a:cubicBezTo>
                  <a:cubicBezTo>
                    <a:pt x="0" y="119628"/>
                    <a:pt x="212" y="120000"/>
                    <a:pt x="3180" y="120000"/>
                  </a:cubicBezTo>
                  <a:cubicBezTo>
                    <a:pt x="41024" y="120000"/>
                    <a:pt x="78975" y="120000"/>
                    <a:pt x="116819" y="120000"/>
                  </a:cubicBezTo>
                  <a:cubicBezTo>
                    <a:pt x="119787" y="120000"/>
                    <a:pt x="120000" y="119628"/>
                    <a:pt x="120000" y="114613"/>
                  </a:cubicBezTo>
                  <a:cubicBezTo>
                    <a:pt x="120000" y="78390"/>
                    <a:pt x="120000" y="41981"/>
                    <a:pt x="120000" y="5758"/>
                  </a:cubicBezTo>
                  <a:cubicBezTo>
                    <a:pt x="120000" y="185"/>
                    <a:pt x="119893" y="0"/>
                    <a:pt x="116607" y="0"/>
                  </a:cubicBezTo>
                  <a:close/>
                  <a:moveTo>
                    <a:pt x="117349" y="115727"/>
                  </a:moveTo>
                  <a:cubicBezTo>
                    <a:pt x="111519" y="115727"/>
                    <a:pt x="111519" y="115727"/>
                    <a:pt x="111519" y="115727"/>
                  </a:cubicBezTo>
                  <a:cubicBezTo>
                    <a:pt x="111519" y="109597"/>
                    <a:pt x="111519" y="109597"/>
                    <a:pt x="111519" y="109597"/>
                  </a:cubicBezTo>
                  <a:cubicBezTo>
                    <a:pt x="117349" y="109597"/>
                    <a:pt x="117349" y="109597"/>
                    <a:pt x="117349" y="109597"/>
                  </a:cubicBezTo>
                  <a:lnTo>
                    <a:pt x="117349" y="115727"/>
                  </a:lnTo>
                  <a:close/>
                </a:path>
              </a:pathLst>
            </a:custGeom>
            <a:noFill/>
            <a:ln w="952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Shape 310"/>
          <p:cNvSpPr txBox="1"/>
          <p:nvPr/>
        </p:nvSpPr>
        <p:spPr>
          <a:xfrm>
            <a:off x="7961685" y="3487919"/>
            <a:ext cx="1621700" cy="267745"/>
          </a:xfrm>
          <a:prstGeom prst="rect">
            <a:avLst/>
          </a:prstGeom>
          <a:noFill/>
          <a:ln>
            <a:noFill/>
          </a:ln>
        </p:spPr>
        <p:txBody>
          <a:bodyPr lIns="0" tIns="365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de-DE" sz="15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 a smart TV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5500539" y="4233207"/>
            <a:ext cx="1757779" cy="267745"/>
          </a:xfrm>
          <a:prstGeom prst="rect">
            <a:avLst/>
          </a:prstGeom>
          <a:noFill/>
          <a:ln>
            <a:noFill/>
          </a:ln>
        </p:spPr>
        <p:txBody>
          <a:bodyPr lIns="0" tIns="3655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de-DE" sz="15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 a smartphone</a:t>
            </a:r>
          </a:p>
        </p:txBody>
      </p:sp>
      <p:grpSp>
        <p:nvGrpSpPr>
          <p:cNvPr id="312" name="Shape 312"/>
          <p:cNvGrpSpPr/>
          <p:nvPr/>
        </p:nvGrpSpPr>
        <p:grpSpPr>
          <a:xfrm>
            <a:off x="7505682" y="2318189"/>
            <a:ext cx="1875249" cy="926785"/>
            <a:chOff x="6507755" y="2013248"/>
            <a:chExt cx="508640" cy="761943"/>
          </a:xfrm>
        </p:grpSpPr>
        <p:sp>
          <p:nvSpPr>
            <p:cNvPr id="313" name="Shape 313"/>
            <p:cNvSpPr/>
            <p:nvPr/>
          </p:nvSpPr>
          <p:spPr>
            <a:xfrm>
              <a:off x="6915215" y="2013248"/>
              <a:ext cx="101181" cy="1011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30" y="0"/>
                  </a:moveTo>
                  <a:lnTo>
                    <a:pt x="0" y="0"/>
                  </a:lnTo>
                  <a:lnTo>
                    <a:pt x="0" y="119829"/>
                  </a:lnTo>
                  <a:lnTo>
                    <a:pt x="119830" y="119829"/>
                  </a:lnTo>
                  <a:lnTo>
                    <a:pt x="1198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507755" y="2374491"/>
              <a:ext cx="476363" cy="400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199" y="0"/>
                  </a:moveTo>
                  <a:lnTo>
                    <a:pt x="0" y="112952"/>
                  </a:lnTo>
                  <a:lnTo>
                    <a:pt x="4799" y="119873"/>
                  </a:lnTo>
                  <a:lnTo>
                    <a:pt x="119999" y="6920"/>
                  </a:lnTo>
                  <a:lnTo>
                    <a:pt x="1151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949409" y="2039046"/>
              <a:ext cx="34710" cy="3567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30" y="0"/>
                  </a:moveTo>
                  <a:lnTo>
                    <a:pt x="0" y="0"/>
                  </a:lnTo>
                  <a:lnTo>
                    <a:pt x="0" y="119829"/>
                  </a:lnTo>
                  <a:lnTo>
                    <a:pt x="119830" y="119829"/>
                  </a:lnTo>
                  <a:lnTo>
                    <a:pt x="1198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Shape 316"/>
          <p:cNvGrpSpPr/>
          <p:nvPr/>
        </p:nvGrpSpPr>
        <p:grpSpPr>
          <a:xfrm>
            <a:off x="9044104" y="1853497"/>
            <a:ext cx="336827" cy="397306"/>
            <a:chOff x="4565" y="1172"/>
            <a:chExt cx="396" cy="638"/>
          </a:xfrm>
        </p:grpSpPr>
        <p:sp>
          <p:nvSpPr>
            <p:cNvPr id="317" name="Shape 317"/>
            <p:cNvSpPr/>
            <p:nvPr/>
          </p:nvSpPr>
          <p:spPr>
            <a:xfrm>
              <a:off x="4565" y="1294"/>
              <a:ext cx="396" cy="3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142" y="0"/>
                  </a:moveTo>
                  <a:cubicBezTo>
                    <a:pt x="92636" y="285"/>
                    <a:pt x="120000" y="27714"/>
                    <a:pt x="119714" y="60285"/>
                  </a:cubicBezTo>
                  <a:cubicBezTo>
                    <a:pt x="119429" y="93142"/>
                    <a:pt x="92351" y="120000"/>
                    <a:pt x="59857" y="120000"/>
                  </a:cubicBezTo>
                  <a:cubicBezTo>
                    <a:pt x="27363" y="120000"/>
                    <a:pt x="0" y="92857"/>
                    <a:pt x="0" y="60000"/>
                  </a:cubicBezTo>
                  <a:cubicBezTo>
                    <a:pt x="0" y="27142"/>
                    <a:pt x="27363" y="0"/>
                    <a:pt x="60142" y="0"/>
                  </a:cubicBezTo>
                  <a:close/>
                  <a:moveTo>
                    <a:pt x="109453" y="60000"/>
                  </a:moveTo>
                  <a:cubicBezTo>
                    <a:pt x="109453" y="32571"/>
                    <a:pt x="87505" y="10285"/>
                    <a:pt x="60142" y="10285"/>
                  </a:cubicBezTo>
                  <a:cubicBezTo>
                    <a:pt x="32494" y="10000"/>
                    <a:pt x="10261" y="32285"/>
                    <a:pt x="10261" y="60000"/>
                  </a:cubicBezTo>
                  <a:cubicBezTo>
                    <a:pt x="10261" y="87714"/>
                    <a:pt x="32209" y="109714"/>
                    <a:pt x="59572" y="109714"/>
                  </a:cubicBezTo>
                  <a:cubicBezTo>
                    <a:pt x="87220" y="110000"/>
                    <a:pt x="109453" y="87714"/>
                    <a:pt x="109453" y="6000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lIns="0" tIns="0" rIns="0" bIns="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09090"/>
                </a:buClr>
                <a:buSzPct val="25000"/>
                <a:buFont typeface="Arial Black"/>
                <a:buNone/>
              </a:pPr>
              <a:r>
                <a:rPr lang="de-DE" sz="300" b="1" i="0" u="none" strike="noStrike" cap="none">
                  <a:solidFill>
                    <a:srgbClr val="90909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13:00</a:t>
              </a:r>
            </a:p>
          </p:txBody>
        </p:sp>
        <p:sp>
          <p:nvSpPr>
            <p:cNvPr id="318" name="Shape 318"/>
            <p:cNvSpPr/>
            <p:nvPr/>
          </p:nvSpPr>
          <p:spPr>
            <a:xfrm>
              <a:off x="4625" y="1665"/>
              <a:ext cx="255" cy="1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0147" y="44415"/>
                    <a:pt x="79411" y="44415"/>
                    <a:pt x="120000" y="0"/>
                  </a:cubicBezTo>
                  <a:cubicBezTo>
                    <a:pt x="116911" y="23376"/>
                    <a:pt x="114705" y="43636"/>
                    <a:pt x="112058" y="63896"/>
                  </a:cubicBezTo>
                  <a:cubicBezTo>
                    <a:pt x="110294" y="78701"/>
                    <a:pt x="108529" y="93506"/>
                    <a:pt x="107205" y="107532"/>
                  </a:cubicBezTo>
                  <a:cubicBezTo>
                    <a:pt x="106323" y="116883"/>
                    <a:pt x="104117" y="120000"/>
                    <a:pt x="99264" y="120000"/>
                  </a:cubicBezTo>
                  <a:cubicBezTo>
                    <a:pt x="72794" y="120000"/>
                    <a:pt x="46764" y="120000"/>
                    <a:pt x="20735" y="119220"/>
                  </a:cubicBezTo>
                  <a:cubicBezTo>
                    <a:pt x="18088" y="119220"/>
                    <a:pt x="14117" y="116103"/>
                    <a:pt x="14117" y="112987"/>
                  </a:cubicBezTo>
                  <a:cubicBezTo>
                    <a:pt x="9264" y="76363"/>
                    <a:pt x="4852" y="39740"/>
                    <a:pt x="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4625" y="1172"/>
              <a:ext cx="255" cy="1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9411" y="75096"/>
                    <a:pt x="40147" y="75096"/>
                    <a:pt x="0" y="120000"/>
                  </a:cubicBezTo>
                  <a:cubicBezTo>
                    <a:pt x="4411" y="84387"/>
                    <a:pt x="8823" y="51870"/>
                    <a:pt x="11911" y="18580"/>
                  </a:cubicBezTo>
                  <a:cubicBezTo>
                    <a:pt x="13235" y="2322"/>
                    <a:pt x="17647" y="0"/>
                    <a:pt x="26029" y="0"/>
                  </a:cubicBezTo>
                  <a:cubicBezTo>
                    <a:pt x="48970" y="774"/>
                    <a:pt x="72352" y="774"/>
                    <a:pt x="95294" y="0"/>
                  </a:cubicBezTo>
                  <a:cubicBezTo>
                    <a:pt x="102794" y="0"/>
                    <a:pt x="106323" y="2322"/>
                    <a:pt x="107647" y="16258"/>
                  </a:cubicBezTo>
                  <a:cubicBezTo>
                    <a:pt x="110735" y="50322"/>
                    <a:pt x="115588" y="82838"/>
                    <a:pt x="120000" y="12000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Shape 320"/>
          <p:cNvSpPr/>
          <p:nvPr/>
        </p:nvSpPr>
        <p:spPr>
          <a:xfrm>
            <a:off x="5804610" y="1841046"/>
            <a:ext cx="1879508" cy="9646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de-DE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11%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de-DE" sz="15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use a wearable fitness tracker</a:t>
            </a:r>
          </a:p>
        </p:txBody>
      </p:sp>
      <p:sp>
        <p:nvSpPr>
          <p:cNvPr id="321" name="Shape 321"/>
          <p:cNvSpPr/>
          <p:nvPr/>
        </p:nvSpPr>
        <p:spPr>
          <a:xfrm flipH="1">
            <a:off x="7463065" y="4510532"/>
            <a:ext cx="54487" cy="1559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119991"/>
                </a:lnTo>
              </a:path>
            </a:pathLst>
          </a:custGeom>
          <a:noFill/>
          <a:ln w="424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7464621" y="4601407"/>
            <a:ext cx="106314" cy="7803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29" y="0"/>
                </a:moveTo>
                <a:lnTo>
                  <a:pt x="0" y="0"/>
                </a:lnTo>
                <a:lnTo>
                  <a:pt x="0" y="119829"/>
                </a:lnTo>
                <a:lnTo>
                  <a:pt x="119829" y="119829"/>
                </a:lnTo>
                <a:lnTo>
                  <a:pt x="1198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" name="Shape 323"/>
          <p:cNvCxnSpPr/>
          <p:nvPr/>
        </p:nvCxnSpPr>
        <p:spPr>
          <a:xfrm>
            <a:off x="6825006" y="5934012"/>
            <a:ext cx="1361748" cy="0"/>
          </a:xfrm>
          <a:prstGeom prst="straightConnector1">
            <a:avLst/>
          </a:prstGeom>
          <a:noFill/>
          <a:ln w="127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Shape 324"/>
          <p:cNvSpPr/>
          <p:nvPr/>
        </p:nvSpPr>
        <p:spPr>
          <a:xfrm>
            <a:off x="9084625" y="5957410"/>
            <a:ext cx="304800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de-DE"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Reference: Ernst &amp; young - Digital Nations – </a:t>
            </a:r>
            <a:br>
              <a:rPr lang="de-DE"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State of Switzerland 2016 - 2017</a:t>
            </a:r>
          </a:p>
        </p:txBody>
      </p:sp>
      <p:sp>
        <p:nvSpPr>
          <p:cNvPr id="2" name="Rechteck 1"/>
          <p:cNvSpPr/>
          <p:nvPr/>
        </p:nvSpPr>
        <p:spPr>
          <a:xfrm>
            <a:off x="1308374" y="2616988"/>
            <a:ext cx="23247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5" marR="3581" lvl="0" indent="-8955" algn="ctr">
              <a:buClr>
                <a:schemeClr val="lt1"/>
              </a:buClr>
              <a:buSzPct val="25000"/>
            </a:pPr>
            <a:r>
              <a:rPr lang="de-DE" sz="2400" b="1" dirty="0">
                <a:solidFill>
                  <a:schemeClr val="lt1"/>
                </a:solidFill>
              </a:rPr>
              <a:t>Average </a:t>
            </a:r>
            <a:r>
              <a:rPr lang="de-DE" sz="2400" b="1" dirty="0" err="1">
                <a:solidFill>
                  <a:schemeClr val="lt1"/>
                </a:solidFill>
              </a:rPr>
              <a:t>amount</a:t>
            </a:r>
            <a:r>
              <a:rPr lang="de-DE" sz="2400" b="1" dirty="0">
                <a:solidFill>
                  <a:schemeClr val="lt1"/>
                </a:solidFill>
              </a:rPr>
              <a:t> </a:t>
            </a:r>
            <a:r>
              <a:rPr lang="de-DE" sz="2400" b="1" dirty="0" err="1">
                <a:solidFill>
                  <a:schemeClr val="lt1"/>
                </a:solidFill>
              </a:rPr>
              <a:t>of</a:t>
            </a:r>
            <a:r>
              <a:rPr lang="de-DE" sz="2400" b="1" dirty="0">
                <a:solidFill>
                  <a:schemeClr val="lt1"/>
                </a:solidFill>
              </a:rPr>
              <a:t> time </a:t>
            </a:r>
            <a:r>
              <a:rPr lang="de-DE" sz="2400" b="1" dirty="0" err="1">
                <a:solidFill>
                  <a:schemeClr val="lt1"/>
                </a:solidFill>
              </a:rPr>
              <a:t>spent</a:t>
            </a:r>
            <a:r>
              <a:rPr lang="de-DE" sz="2400" b="1" dirty="0">
                <a:solidFill>
                  <a:schemeClr val="lt1"/>
                </a:solidFill>
              </a:rPr>
              <a:t> on </a:t>
            </a:r>
            <a:r>
              <a:rPr lang="de-DE" sz="2400" b="1" dirty="0" err="1">
                <a:solidFill>
                  <a:schemeClr val="lt1"/>
                </a:solidFill>
              </a:rPr>
              <a:t>devices</a:t>
            </a:r>
            <a:r>
              <a:rPr lang="de-DE" sz="2400" b="1" dirty="0">
                <a:solidFill>
                  <a:schemeClr val="lt1"/>
                </a:solidFill>
              </a:rPr>
              <a:t> per </a:t>
            </a:r>
            <a:r>
              <a:rPr lang="de-DE" sz="2400" b="1" dirty="0" err="1">
                <a:solidFill>
                  <a:schemeClr val="lt1"/>
                </a:solidFill>
              </a:rPr>
              <a:t>day</a:t>
            </a:r>
            <a:endParaRPr lang="de-DE" sz="2400" b="1" dirty="0">
              <a:solidFill>
                <a:schemeClr val="lt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678241" y="4250952"/>
            <a:ext cx="155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4" indent="-8954" algn="ctr"/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8 </a:t>
            </a:r>
            <a:r>
              <a:rPr lang="cs-CZ" sz="2400" b="1" dirty="0" err="1">
                <a:solidFill>
                  <a:srgbClr val="FFFFFF"/>
                </a:solidFill>
                <a:latin typeface="Arial" charset="0"/>
              </a:rPr>
              <a:t>hrs</a:t>
            </a:r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 </a:t>
            </a:r>
            <a:endParaRPr lang="cs-CZ" sz="2400" dirty="0"/>
          </a:p>
          <a:p>
            <a:pPr algn="ctr"/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48 </a:t>
            </a:r>
            <a:r>
              <a:rPr lang="cs-CZ" sz="2400" b="1" dirty="0" err="1">
                <a:solidFill>
                  <a:srgbClr val="FFFFFF"/>
                </a:solidFill>
                <a:latin typeface="Arial" charset="0"/>
              </a:rPr>
              <a:t>mins</a:t>
            </a:r>
            <a:endParaRPr lang="de-DE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417639" y="365126"/>
            <a:ext cx="11279100" cy="685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de-DE" sz="4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Relevant &amp; </a:t>
            </a: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urgency</a:t>
            </a:r>
            <a:endParaRPr lang="de-DE" sz="40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431800" y="890079"/>
            <a:ext cx="10515599" cy="52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de-DE"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Major changes to happen in our economy within 4 years!</a:t>
            </a:r>
          </a:p>
        </p:txBody>
      </p:sp>
      <p:sp>
        <p:nvSpPr>
          <p:cNvPr id="331" name="Shape 331"/>
          <p:cNvSpPr/>
          <p:nvPr/>
        </p:nvSpPr>
        <p:spPr>
          <a:xfrm>
            <a:off x="9084625" y="6088035"/>
            <a:ext cx="3048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de-DE"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Reference: Gartner</a:t>
            </a:r>
          </a:p>
        </p:txBody>
      </p:sp>
      <p:sp>
        <p:nvSpPr>
          <p:cNvPr id="332" name="Shape 332"/>
          <p:cNvSpPr/>
          <p:nvPr/>
        </p:nvSpPr>
        <p:spPr>
          <a:xfrm>
            <a:off x="780047" y="1721693"/>
            <a:ext cx="1359492" cy="13450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3" y="0"/>
                </a:moveTo>
                <a:lnTo>
                  <a:pt x="51852" y="547"/>
                </a:lnTo>
                <a:lnTo>
                  <a:pt x="44044" y="2142"/>
                </a:lnTo>
                <a:lnTo>
                  <a:pt x="36640" y="4714"/>
                </a:lnTo>
                <a:lnTo>
                  <a:pt x="29712" y="8191"/>
                </a:lnTo>
                <a:lnTo>
                  <a:pt x="23332" y="12500"/>
                </a:lnTo>
                <a:lnTo>
                  <a:pt x="17571" y="17572"/>
                </a:lnTo>
                <a:lnTo>
                  <a:pt x="12499" y="23333"/>
                </a:lnTo>
                <a:lnTo>
                  <a:pt x="8190" y="29714"/>
                </a:lnTo>
                <a:lnTo>
                  <a:pt x="4714" y="36642"/>
                </a:lnTo>
                <a:lnTo>
                  <a:pt x="2142" y="44046"/>
                </a:lnTo>
                <a:lnTo>
                  <a:pt x="547" y="51854"/>
                </a:lnTo>
                <a:lnTo>
                  <a:pt x="0" y="59995"/>
                </a:lnTo>
                <a:lnTo>
                  <a:pt x="547" y="68136"/>
                </a:lnTo>
                <a:lnTo>
                  <a:pt x="2142" y="75945"/>
                </a:lnTo>
                <a:lnTo>
                  <a:pt x="4714" y="83348"/>
                </a:lnTo>
                <a:lnTo>
                  <a:pt x="8190" y="90276"/>
                </a:lnTo>
                <a:lnTo>
                  <a:pt x="12499" y="96657"/>
                </a:lnTo>
                <a:lnTo>
                  <a:pt x="17571" y="102419"/>
                </a:lnTo>
                <a:lnTo>
                  <a:pt x="23332" y="107490"/>
                </a:lnTo>
                <a:lnTo>
                  <a:pt x="29712" y="111800"/>
                </a:lnTo>
                <a:lnTo>
                  <a:pt x="36640" y="115276"/>
                </a:lnTo>
                <a:lnTo>
                  <a:pt x="44044" y="117848"/>
                </a:lnTo>
                <a:lnTo>
                  <a:pt x="51852" y="119443"/>
                </a:lnTo>
                <a:lnTo>
                  <a:pt x="59993" y="119991"/>
                </a:lnTo>
                <a:lnTo>
                  <a:pt x="68134" y="119443"/>
                </a:lnTo>
                <a:lnTo>
                  <a:pt x="75942" y="117848"/>
                </a:lnTo>
                <a:lnTo>
                  <a:pt x="83346" y="115276"/>
                </a:lnTo>
                <a:lnTo>
                  <a:pt x="90274" y="111800"/>
                </a:lnTo>
                <a:lnTo>
                  <a:pt x="96655" y="107490"/>
                </a:lnTo>
                <a:lnTo>
                  <a:pt x="102417" y="102419"/>
                </a:lnTo>
                <a:lnTo>
                  <a:pt x="107488" y="96657"/>
                </a:lnTo>
                <a:lnTo>
                  <a:pt x="111798" y="90276"/>
                </a:lnTo>
                <a:lnTo>
                  <a:pt x="115274" y="83348"/>
                </a:lnTo>
                <a:lnTo>
                  <a:pt x="117846" y="75945"/>
                </a:lnTo>
                <a:lnTo>
                  <a:pt x="119441" y="68136"/>
                </a:lnTo>
                <a:lnTo>
                  <a:pt x="119989" y="59995"/>
                </a:lnTo>
                <a:lnTo>
                  <a:pt x="119441" y="51854"/>
                </a:lnTo>
                <a:lnTo>
                  <a:pt x="117846" y="44046"/>
                </a:lnTo>
                <a:lnTo>
                  <a:pt x="115274" y="36642"/>
                </a:lnTo>
                <a:lnTo>
                  <a:pt x="111798" y="29714"/>
                </a:lnTo>
                <a:lnTo>
                  <a:pt x="107488" y="23333"/>
                </a:lnTo>
                <a:lnTo>
                  <a:pt x="102417" y="17572"/>
                </a:lnTo>
                <a:lnTo>
                  <a:pt x="96655" y="12500"/>
                </a:lnTo>
                <a:lnTo>
                  <a:pt x="90274" y="8191"/>
                </a:lnTo>
                <a:lnTo>
                  <a:pt x="83346" y="4714"/>
                </a:lnTo>
                <a:lnTo>
                  <a:pt x="75942" y="2142"/>
                </a:lnTo>
                <a:lnTo>
                  <a:pt x="68134" y="547"/>
                </a:lnTo>
                <a:lnTo>
                  <a:pt x="599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2000" tIns="36000" rIns="72000" bIns="36000" anchor="ctr" anchorCtr="0">
            <a:noAutofit/>
          </a:bodyPr>
          <a:lstStyle/>
          <a:p>
            <a:pPr marL="8955" marR="0" lvl="0" indent="-89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2208490" y="1947946"/>
            <a:ext cx="8400135" cy="892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737D"/>
              </a:buClr>
              <a:buSzPct val="25000"/>
              <a:buFont typeface="Arial"/>
              <a:buNone/>
            </a:pPr>
            <a:r>
              <a:rPr lang="de-DE" sz="2600" b="0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Increase of </a:t>
            </a:r>
            <a:r>
              <a:rPr lang="de-DE" sz="2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digital revenues </a:t>
            </a:r>
            <a:r>
              <a:rPr lang="de-DE" sz="2600" b="0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2600" b="1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600" b="0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large organizations is expected by </a:t>
            </a:r>
            <a:r>
              <a:rPr lang="de-DE" sz="2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</a:p>
        </p:txBody>
      </p:sp>
      <p:sp>
        <p:nvSpPr>
          <p:cNvPr id="334" name="Shape 334"/>
          <p:cNvSpPr/>
          <p:nvPr/>
        </p:nvSpPr>
        <p:spPr>
          <a:xfrm>
            <a:off x="9928878" y="3105583"/>
            <a:ext cx="1359492" cy="13450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3" y="0"/>
                </a:moveTo>
                <a:lnTo>
                  <a:pt x="51852" y="547"/>
                </a:lnTo>
                <a:lnTo>
                  <a:pt x="44044" y="2142"/>
                </a:lnTo>
                <a:lnTo>
                  <a:pt x="36640" y="4714"/>
                </a:lnTo>
                <a:lnTo>
                  <a:pt x="29712" y="8191"/>
                </a:lnTo>
                <a:lnTo>
                  <a:pt x="23332" y="12500"/>
                </a:lnTo>
                <a:lnTo>
                  <a:pt x="17571" y="17572"/>
                </a:lnTo>
                <a:lnTo>
                  <a:pt x="12499" y="23333"/>
                </a:lnTo>
                <a:lnTo>
                  <a:pt x="8190" y="29714"/>
                </a:lnTo>
                <a:lnTo>
                  <a:pt x="4714" y="36642"/>
                </a:lnTo>
                <a:lnTo>
                  <a:pt x="2142" y="44046"/>
                </a:lnTo>
                <a:lnTo>
                  <a:pt x="547" y="51854"/>
                </a:lnTo>
                <a:lnTo>
                  <a:pt x="0" y="59995"/>
                </a:lnTo>
                <a:lnTo>
                  <a:pt x="547" y="68136"/>
                </a:lnTo>
                <a:lnTo>
                  <a:pt x="2142" y="75945"/>
                </a:lnTo>
                <a:lnTo>
                  <a:pt x="4714" y="83348"/>
                </a:lnTo>
                <a:lnTo>
                  <a:pt x="8190" y="90276"/>
                </a:lnTo>
                <a:lnTo>
                  <a:pt x="12499" y="96657"/>
                </a:lnTo>
                <a:lnTo>
                  <a:pt x="17571" y="102419"/>
                </a:lnTo>
                <a:lnTo>
                  <a:pt x="23332" y="107490"/>
                </a:lnTo>
                <a:lnTo>
                  <a:pt x="29712" y="111800"/>
                </a:lnTo>
                <a:lnTo>
                  <a:pt x="36640" y="115276"/>
                </a:lnTo>
                <a:lnTo>
                  <a:pt x="44044" y="117848"/>
                </a:lnTo>
                <a:lnTo>
                  <a:pt x="51852" y="119443"/>
                </a:lnTo>
                <a:lnTo>
                  <a:pt x="59993" y="119991"/>
                </a:lnTo>
                <a:lnTo>
                  <a:pt x="68134" y="119443"/>
                </a:lnTo>
                <a:lnTo>
                  <a:pt x="75942" y="117848"/>
                </a:lnTo>
                <a:lnTo>
                  <a:pt x="83346" y="115276"/>
                </a:lnTo>
                <a:lnTo>
                  <a:pt x="90274" y="111800"/>
                </a:lnTo>
                <a:lnTo>
                  <a:pt x="96655" y="107490"/>
                </a:lnTo>
                <a:lnTo>
                  <a:pt x="102417" y="102419"/>
                </a:lnTo>
                <a:lnTo>
                  <a:pt x="107488" y="96657"/>
                </a:lnTo>
                <a:lnTo>
                  <a:pt x="111798" y="90276"/>
                </a:lnTo>
                <a:lnTo>
                  <a:pt x="115274" y="83348"/>
                </a:lnTo>
                <a:lnTo>
                  <a:pt x="117846" y="75945"/>
                </a:lnTo>
                <a:lnTo>
                  <a:pt x="119441" y="68136"/>
                </a:lnTo>
                <a:lnTo>
                  <a:pt x="119989" y="59995"/>
                </a:lnTo>
                <a:lnTo>
                  <a:pt x="119441" y="51854"/>
                </a:lnTo>
                <a:lnTo>
                  <a:pt x="117846" y="44046"/>
                </a:lnTo>
                <a:lnTo>
                  <a:pt x="115274" y="36642"/>
                </a:lnTo>
                <a:lnTo>
                  <a:pt x="111798" y="29714"/>
                </a:lnTo>
                <a:lnTo>
                  <a:pt x="107488" y="23333"/>
                </a:lnTo>
                <a:lnTo>
                  <a:pt x="102417" y="17572"/>
                </a:lnTo>
                <a:lnTo>
                  <a:pt x="96655" y="12500"/>
                </a:lnTo>
                <a:lnTo>
                  <a:pt x="90274" y="8191"/>
                </a:lnTo>
                <a:lnTo>
                  <a:pt x="83346" y="4714"/>
                </a:lnTo>
                <a:lnTo>
                  <a:pt x="75942" y="2142"/>
                </a:lnTo>
                <a:lnTo>
                  <a:pt x="68134" y="547"/>
                </a:lnTo>
                <a:lnTo>
                  <a:pt x="599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2000" tIns="36000" rIns="72000" bIns="36000" anchor="b" anchorCtr="0">
            <a:noAutofit/>
          </a:bodyPr>
          <a:lstStyle/>
          <a:p>
            <a:pPr marL="8955" lvl="0" indent="-8955">
              <a:buClr>
                <a:schemeClr val="lt1"/>
              </a:buClr>
              <a:buSzPct val="25000"/>
            </a:pPr>
            <a:endParaRPr lang="is-IS" sz="2400" b="1" dirty="0">
              <a:solidFill>
                <a:schemeClr val="lt1"/>
              </a:solidFill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2201131" y="3531889"/>
            <a:ext cx="7680308" cy="492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737D"/>
              </a:buClr>
              <a:buSzPct val="25000"/>
              <a:buFont typeface="Arial"/>
              <a:buNone/>
            </a:pPr>
            <a:r>
              <a:rPr lang="de-DE" sz="2600" b="0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Customers will shop in </a:t>
            </a:r>
            <a:r>
              <a:rPr lang="de-DE" sz="2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augmented reality </a:t>
            </a:r>
            <a:r>
              <a:rPr lang="de-DE" sz="2600" b="0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lang="de-DE" sz="2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</a:p>
        </p:txBody>
      </p:sp>
      <p:sp>
        <p:nvSpPr>
          <p:cNvPr id="336" name="Shape 336"/>
          <p:cNvSpPr/>
          <p:nvPr/>
        </p:nvSpPr>
        <p:spPr>
          <a:xfrm>
            <a:off x="780047" y="4467833"/>
            <a:ext cx="1359492" cy="13450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3" y="0"/>
                </a:moveTo>
                <a:lnTo>
                  <a:pt x="51852" y="547"/>
                </a:lnTo>
                <a:lnTo>
                  <a:pt x="44044" y="2142"/>
                </a:lnTo>
                <a:lnTo>
                  <a:pt x="36640" y="4714"/>
                </a:lnTo>
                <a:lnTo>
                  <a:pt x="29712" y="8191"/>
                </a:lnTo>
                <a:lnTo>
                  <a:pt x="23332" y="12500"/>
                </a:lnTo>
                <a:lnTo>
                  <a:pt x="17571" y="17572"/>
                </a:lnTo>
                <a:lnTo>
                  <a:pt x="12499" y="23333"/>
                </a:lnTo>
                <a:lnTo>
                  <a:pt x="8190" y="29714"/>
                </a:lnTo>
                <a:lnTo>
                  <a:pt x="4714" y="36642"/>
                </a:lnTo>
                <a:lnTo>
                  <a:pt x="2142" y="44046"/>
                </a:lnTo>
                <a:lnTo>
                  <a:pt x="547" y="51854"/>
                </a:lnTo>
                <a:lnTo>
                  <a:pt x="0" y="59995"/>
                </a:lnTo>
                <a:lnTo>
                  <a:pt x="547" y="68136"/>
                </a:lnTo>
                <a:lnTo>
                  <a:pt x="2142" y="75945"/>
                </a:lnTo>
                <a:lnTo>
                  <a:pt x="4714" y="83348"/>
                </a:lnTo>
                <a:lnTo>
                  <a:pt x="8190" y="90276"/>
                </a:lnTo>
                <a:lnTo>
                  <a:pt x="12499" y="96657"/>
                </a:lnTo>
                <a:lnTo>
                  <a:pt x="17571" y="102419"/>
                </a:lnTo>
                <a:lnTo>
                  <a:pt x="23332" y="107490"/>
                </a:lnTo>
                <a:lnTo>
                  <a:pt x="29712" y="111800"/>
                </a:lnTo>
                <a:lnTo>
                  <a:pt x="36640" y="115276"/>
                </a:lnTo>
                <a:lnTo>
                  <a:pt x="44044" y="117848"/>
                </a:lnTo>
                <a:lnTo>
                  <a:pt x="51852" y="119443"/>
                </a:lnTo>
                <a:lnTo>
                  <a:pt x="59993" y="119991"/>
                </a:lnTo>
                <a:lnTo>
                  <a:pt x="68134" y="119443"/>
                </a:lnTo>
                <a:lnTo>
                  <a:pt x="75942" y="117848"/>
                </a:lnTo>
                <a:lnTo>
                  <a:pt x="83346" y="115276"/>
                </a:lnTo>
                <a:lnTo>
                  <a:pt x="90274" y="111800"/>
                </a:lnTo>
                <a:lnTo>
                  <a:pt x="96655" y="107490"/>
                </a:lnTo>
                <a:lnTo>
                  <a:pt x="102417" y="102419"/>
                </a:lnTo>
                <a:lnTo>
                  <a:pt x="107488" y="96657"/>
                </a:lnTo>
                <a:lnTo>
                  <a:pt x="111798" y="90276"/>
                </a:lnTo>
                <a:lnTo>
                  <a:pt x="115274" y="83348"/>
                </a:lnTo>
                <a:lnTo>
                  <a:pt x="117846" y="75945"/>
                </a:lnTo>
                <a:lnTo>
                  <a:pt x="119441" y="68136"/>
                </a:lnTo>
                <a:lnTo>
                  <a:pt x="119989" y="59995"/>
                </a:lnTo>
                <a:lnTo>
                  <a:pt x="119441" y="51854"/>
                </a:lnTo>
                <a:lnTo>
                  <a:pt x="117846" y="44046"/>
                </a:lnTo>
                <a:lnTo>
                  <a:pt x="115274" y="36642"/>
                </a:lnTo>
                <a:lnTo>
                  <a:pt x="111798" y="29714"/>
                </a:lnTo>
                <a:lnTo>
                  <a:pt x="107488" y="23333"/>
                </a:lnTo>
                <a:lnTo>
                  <a:pt x="102417" y="17572"/>
                </a:lnTo>
                <a:lnTo>
                  <a:pt x="96655" y="12500"/>
                </a:lnTo>
                <a:lnTo>
                  <a:pt x="90274" y="8191"/>
                </a:lnTo>
                <a:lnTo>
                  <a:pt x="83346" y="4714"/>
                </a:lnTo>
                <a:lnTo>
                  <a:pt x="75942" y="2142"/>
                </a:lnTo>
                <a:lnTo>
                  <a:pt x="68134" y="547"/>
                </a:lnTo>
                <a:lnTo>
                  <a:pt x="599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72000" tIns="36000" rIns="72000" bIns="36000" anchor="ctr" anchorCtr="0">
            <a:noAutofit/>
          </a:bodyPr>
          <a:lstStyle/>
          <a:p>
            <a:pPr marL="8955" marR="0" lvl="0" indent="-89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2208490" y="4694085"/>
            <a:ext cx="8400135" cy="892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737D"/>
              </a:buClr>
              <a:buSzPct val="25000"/>
              <a:buFont typeface="Arial"/>
              <a:buNone/>
            </a:pPr>
            <a:r>
              <a:rPr lang="de-DE" sz="2600" b="0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of enterprises will launch advanced </a:t>
            </a:r>
            <a:r>
              <a:rPr lang="de-DE" sz="2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digital transformation</a:t>
            </a:r>
            <a:r>
              <a:rPr lang="de-DE" sz="2600" b="1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600" b="0" i="0" u="none" strike="noStrike" cap="none">
                <a:solidFill>
                  <a:srgbClr val="69737D"/>
                </a:solidFill>
                <a:latin typeface="Arial"/>
                <a:ea typeface="Arial"/>
                <a:cs typeface="Arial"/>
                <a:sym typeface="Arial"/>
              </a:rPr>
              <a:t>initiatives by </a:t>
            </a:r>
            <a:r>
              <a:rPr lang="de-DE" sz="2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</a:p>
        </p:txBody>
      </p:sp>
      <p:sp>
        <p:nvSpPr>
          <p:cNvPr id="2" name="Rechteck 1"/>
          <p:cNvSpPr/>
          <p:nvPr/>
        </p:nvSpPr>
        <p:spPr>
          <a:xfrm>
            <a:off x="1058881" y="2168106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955" lvl="0" indent="-8955" algn="ctr">
              <a:buClr>
                <a:schemeClr val="lt1"/>
              </a:buClr>
              <a:buSzPct val="25000"/>
            </a:pPr>
            <a:r>
              <a:rPr lang="de-DE" sz="2400" b="1">
                <a:solidFill>
                  <a:schemeClr val="lt1"/>
                </a:solidFill>
              </a:rPr>
              <a:t>80%</a:t>
            </a:r>
            <a:endParaRPr lang="de-DE" sz="2400" b="1" dirty="0">
              <a:solidFill>
                <a:schemeClr val="lt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138297" y="3531985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955" lvl="0" indent="-8955">
              <a:buClr>
                <a:schemeClr val="lt1"/>
              </a:buClr>
              <a:buSzPct val="25000"/>
            </a:pPr>
            <a:r>
              <a:rPr lang="is-IS" sz="2400" b="1">
                <a:solidFill>
                  <a:schemeClr val="lt1"/>
                </a:solidFill>
              </a:rPr>
              <a:t>100M</a:t>
            </a:r>
            <a:endParaRPr lang="is-IS" sz="2400" b="1" dirty="0">
              <a:solidFill>
                <a:schemeClr val="lt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58880" y="4903345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955" lvl="0" indent="-8955" algn="ctr">
              <a:buClr>
                <a:schemeClr val="lt1"/>
              </a:buClr>
              <a:buSzPct val="25000"/>
            </a:pPr>
            <a:r>
              <a:rPr lang="de-DE" sz="2400" b="1" dirty="0">
                <a:solidFill>
                  <a:schemeClr val="lt1"/>
                </a:solidFill>
              </a:rPr>
              <a:t>50%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417639" y="365126"/>
            <a:ext cx="11279100" cy="685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</a:t>
            </a:r>
            <a:r>
              <a:rPr lang="de-DE" sz="4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are</a:t>
            </a:r>
            <a:r>
              <a:rPr lang="de-DE" sz="4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all </a:t>
            </a: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involved</a:t>
            </a:r>
            <a:r>
              <a:rPr lang="de-DE" sz="4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 </a:t>
            </a: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</a:t>
            </a:r>
            <a:r>
              <a:rPr lang="de-DE" sz="4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lang="de-DE" sz="40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431800" y="890079"/>
            <a:ext cx="10515600" cy="52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any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industry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which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not in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transformation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so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far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? </a:t>
            </a:r>
          </a:p>
        </p:txBody>
      </p:sp>
      <p:sp>
        <p:nvSpPr>
          <p:cNvPr id="390" name="Shape 390"/>
          <p:cNvSpPr/>
          <p:nvPr/>
        </p:nvSpPr>
        <p:spPr>
          <a:xfrm>
            <a:off x="8954825" y="5957400"/>
            <a:ext cx="3177900" cy="4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Arial"/>
              <a:buNone/>
            </a:pPr>
            <a:r>
              <a:rPr lang="de-DE"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Reference: Cognizant Center for the Future of Work, 2016 | Response base: 2000 global executives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10755585-BBC4-4440-AB91-36D19E77336B}"/>
              </a:ext>
            </a:extLst>
          </p:cNvPr>
          <p:cNvCxnSpPr/>
          <p:nvPr/>
        </p:nvCxnSpPr>
        <p:spPr>
          <a:xfrm>
            <a:off x="952538" y="6126005"/>
            <a:ext cx="7734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89DDCCAB-7CB9-6E4A-BD8A-D4582BF372CE}"/>
              </a:ext>
            </a:extLst>
          </p:cNvPr>
          <p:cNvCxnSpPr>
            <a:cxnSpLocks/>
          </p:cNvCxnSpPr>
          <p:nvPr/>
        </p:nvCxnSpPr>
        <p:spPr>
          <a:xfrm flipV="1">
            <a:off x="8680450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9C685168-5D3C-124F-B922-A21F8085BF19}"/>
              </a:ext>
            </a:extLst>
          </p:cNvPr>
          <p:cNvCxnSpPr>
            <a:cxnSpLocks/>
          </p:cNvCxnSpPr>
          <p:nvPr/>
        </p:nvCxnSpPr>
        <p:spPr>
          <a:xfrm flipV="1">
            <a:off x="7924800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831BE0FF-5E05-D64F-81C1-4913F4B9214C}"/>
              </a:ext>
            </a:extLst>
          </p:cNvPr>
          <p:cNvCxnSpPr>
            <a:cxnSpLocks/>
          </p:cNvCxnSpPr>
          <p:nvPr/>
        </p:nvCxnSpPr>
        <p:spPr>
          <a:xfrm flipV="1">
            <a:off x="7150100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90627A2-046C-7E4C-AC94-B880230F3D2C}"/>
              </a:ext>
            </a:extLst>
          </p:cNvPr>
          <p:cNvCxnSpPr>
            <a:cxnSpLocks/>
          </p:cNvCxnSpPr>
          <p:nvPr/>
        </p:nvCxnSpPr>
        <p:spPr>
          <a:xfrm flipV="1">
            <a:off x="6381750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B86D5291-70E1-2F4A-B5DB-952BADB2ECBA}"/>
              </a:ext>
            </a:extLst>
          </p:cNvPr>
          <p:cNvCxnSpPr>
            <a:cxnSpLocks/>
          </p:cNvCxnSpPr>
          <p:nvPr/>
        </p:nvCxnSpPr>
        <p:spPr>
          <a:xfrm flipV="1">
            <a:off x="5603875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EE9D0796-F34A-7F49-80EB-8FA04D861BFD}"/>
              </a:ext>
            </a:extLst>
          </p:cNvPr>
          <p:cNvCxnSpPr>
            <a:cxnSpLocks/>
          </p:cNvCxnSpPr>
          <p:nvPr/>
        </p:nvCxnSpPr>
        <p:spPr>
          <a:xfrm flipV="1">
            <a:off x="4832350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EAB428F-3255-8848-8F08-88E8821B5984}"/>
              </a:ext>
            </a:extLst>
          </p:cNvPr>
          <p:cNvCxnSpPr>
            <a:cxnSpLocks/>
          </p:cNvCxnSpPr>
          <p:nvPr/>
        </p:nvCxnSpPr>
        <p:spPr>
          <a:xfrm flipV="1">
            <a:off x="4064000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55E9962A-D041-ED42-B022-EDDCE8D576DB}"/>
              </a:ext>
            </a:extLst>
          </p:cNvPr>
          <p:cNvCxnSpPr>
            <a:cxnSpLocks/>
          </p:cNvCxnSpPr>
          <p:nvPr/>
        </p:nvCxnSpPr>
        <p:spPr>
          <a:xfrm flipV="1">
            <a:off x="3286125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593FDDAB-45D9-8446-B9D9-222FCCC3C858}"/>
              </a:ext>
            </a:extLst>
          </p:cNvPr>
          <p:cNvCxnSpPr>
            <a:cxnSpLocks/>
          </p:cNvCxnSpPr>
          <p:nvPr/>
        </p:nvCxnSpPr>
        <p:spPr>
          <a:xfrm flipV="1">
            <a:off x="2514600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1A9FD66F-EEAB-6242-B42E-5791D2F4650C}"/>
              </a:ext>
            </a:extLst>
          </p:cNvPr>
          <p:cNvCxnSpPr>
            <a:cxnSpLocks/>
          </p:cNvCxnSpPr>
          <p:nvPr/>
        </p:nvCxnSpPr>
        <p:spPr>
          <a:xfrm flipV="1">
            <a:off x="1736725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9A376CCC-306E-EE4B-AFE3-F34505EA1B16}"/>
              </a:ext>
            </a:extLst>
          </p:cNvPr>
          <p:cNvCxnSpPr>
            <a:cxnSpLocks/>
          </p:cNvCxnSpPr>
          <p:nvPr/>
        </p:nvCxnSpPr>
        <p:spPr>
          <a:xfrm flipV="1">
            <a:off x="955675" y="6003465"/>
            <a:ext cx="0" cy="12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FBBBCB0-E92E-FC4A-954E-EF8564E8DAD9}"/>
              </a:ext>
            </a:extLst>
          </p:cNvPr>
          <p:cNvGrpSpPr/>
          <p:nvPr/>
        </p:nvGrpSpPr>
        <p:grpSpPr>
          <a:xfrm>
            <a:off x="853471" y="2559752"/>
            <a:ext cx="5859068" cy="285175"/>
            <a:chOff x="853471" y="2200305"/>
            <a:chExt cx="5859068" cy="285175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520772CA-53A0-6948-90C4-9F4DF57A7835}"/>
                </a:ext>
              </a:extLst>
            </p:cNvPr>
            <p:cNvSpPr/>
            <p:nvPr/>
          </p:nvSpPr>
          <p:spPr>
            <a:xfrm>
              <a:off x="952539" y="2329616"/>
              <a:ext cx="5760000" cy="155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Shape 280">
              <a:extLst>
                <a:ext uri="{FF2B5EF4-FFF2-40B4-BE49-F238E27FC236}">
                  <a16:creationId xmlns:a16="http://schemas.microsoft.com/office/drawing/2014/main" id="{9EB42E52-90E1-1647-9ED6-658686A51D38}"/>
                </a:ext>
              </a:extLst>
            </p:cNvPr>
            <p:cNvSpPr txBox="1">
              <a:spLocks/>
            </p:cNvSpPr>
            <p:nvPr/>
          </p:nvSpPr>
          <p:spPr>
            <a:xfrm>
              <a:off x="853471" y="2200305"/>
              <a:ext cx="2006199" cy="1272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Lato"/>
                <a:buNone/>
                <a:defRPr sz="40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lvl="1" indent="0" rtl="0">
                <a:spcBef>
                  <a:spcPts val="0"/>
                </a:spcBef>
                <a:buFont typeface="Arial"/>
                <a:buNone/>
                <a:defRPr sz="1800"/>
              </a:lvl2pPr>
              <a:lvl3pPr lvl="2" indent="0" rtl="0">
                <a:spcBef>
                  <a:spcPts val="0"/>
                </a:spcBef>
                <a:buFont typeface="Arial"/>
                <a:buNone/>
                <a:defRPr sz="1800"/>
              </a:lvl3pPr>
              <a:lvl4pPr lvl="3" indent="0" rtl="0">
                <a:spcBef>
                  <a:spcPts val="0"/>
                </a:spcBef>
                <a:buFont typeface="Arial"/>
                <a:buNone/>
                <a:defRPr sz="1800"/>
              </a:lvl4pPr>
              <a:lvl5pPr lvl="4" indent="0" rtl="0">
                <a:spcBef>
                  <a:spcPts val="0"/>
                </a:spcBef>
                <a:buFont typeface="Arial"/>
                <a:buNone/>
                <a:defRPr sz="1800"/>
              </a:lvl5pPr>
              <a:lvl6pPr lvl="5" indent="0" rtl="0">
                <a:spcBef>
                  <a:spcPts val="0"/>
                </a:spcBef>
                <a:buFont typeface="Arial"/>
                <a:buNone/>
                <a:defRPr sz="1800"/>
              </a:lvl6pPr>
              <a:lvl7pPr lvl="6" indent="0" rtl="0">
                <a:spcBef>
                  <a:spcPts val="0"/>
                </a:spcBef>
                <a:buFont typeface="Arial"/>
                <a:buNone/>
                <a:defRPr sz="1800"/>
              </a:lvl7pPr>
              <a:lvl8pPr lvl="7" indent="0" rtl="0">
                <a:spcBef>
                  <a:spcPts val="0"/>
                </a:spcBef>
                <a:buFont typeface="Arial"/>
                <a:buNone/>
                <a:defRPr sz="1800"/>
              </a:lvl8pPr>
              <a:lvl9pPr lvl="8" indent="0" rtl="0">
                <a:spcBef>
                  <a:spcPts val="0"/>
                </a:spcBef>
                <a:buFont typeface="Arial"/>
                <a:buNone/>
                <a:defRPr sz="1800"/>
              </a:lvl9pPr>
            </a:lstStyle>
            <a:p>
              <a:pPr>
                <a:buClr>
                  <a:schemeClr val="lt1"/>
                </a:buClr>
                <a:buSzPct val="25000"/>
              </a:pPr>
              <a:r>
                <a:rPr lang="de-DE" sz="1000" dirty="0" err="1">
                  <a:solidFill>
                    <a:schemeClr val="bg1">
                      <a:lumMod val="50000"/>
                    </a:schemeClr>
                  </a:solidFill>
                </a:rPr>
                <a:t>Healthcare</a:t>
              </a: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 Payers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071361F-C72F-F446-9536-0401ED79D2E6}"/>
              </a:ext>
            </a:extLst>
          </p:cNvPr>
          <p:cNvGrpSpPr/>
          <p:nvPr/>
        </p:nvGrpSpPr>
        <p:grpSpPr>
          <a:xfrm>
            <a:off x="853469" y="3027911"/>
            <a:ext cx="5499070" cy="282307"/>
            <a:chOff x="853469" y="2598843"/>
            <a:chExt cx="5499070" cy="282307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3D40D97-A197-4A4A-9D1B-00956DF4F3BB}"/>
                </a:ext>
              </a:extLst>
            </p:cNvPr>
            <p:cNvSpPr/>
            <p:nvPr/>
          </p:nvSpPr>
          <p:spPr>
            <a:xfrm>
              <a:off x="952539" y="2725286"/>
              <a:ext cx="5400000" cy="155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Shape 280">
              <a:extLst>
                <a:ext uri="{FF2B5EF4-FFF2-40B4-BE49-F238E27FC236}">
                  <a16:creationId xmlns:a16="http://schemas.microsoft.com/office/drawing/2014/main" id="{2953D8C8-57AA-FD48-BD07-0A9E01AB3F44}"/>
                </a:ext>
              </a:extLst>
            </p:cNvPr>
            <p:cNvSpPr txBox="1">
              <a:spLocks/>
            </p:cNvSpPr>
            <p:nvPr/>
          </p:nvSpPr>
          <p:spPr>
            <a:xfrm>
              <a:off x="853469" y="2598843"/>
              <a:ext cx="2006199" cy="1272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Lato"/>
                <a:buNone/>
                <a:defRPr sz="40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lvl="1" indent="0" rtl="0">
                <a:spcBef>
                  <a:spcPts val="0"/>
                </a:spcBef>
                <a:buFont typeface="Arial"/>
                <a:buNone/>
                <a:defRPr sz="1800"/>
              </a:lvl2pPr>
              <a:lvl3pPr lvl="2" indent="0" rtl="0">
                <a:spcBef>
                  <a:spcPts val="0"/>
                </a:spcBef>
                <a:buFont typeface="Arial"/>
                <a:buNone/>
                <a:defRPr sz="1800"/>
              </a:lvl3pPr>
              <a:lvl4pPr lvl="3" indent="0" rtl="0">
                <a:spcBef>
                  <a:spcPts val="0"/>
                </a:spcBef>
                <a:buFont typeface="Arial"/>
                <a:buNone/>
                <a:defRPr sz="1800"/>
              </a:lvl4pPr>
              <a:lvl5pPr lvl="4" indent="0" rtl="0">
                <a:spcBef>
                  <a:spcPts val="0"/>
                </a:spcBef>
                <a:buFont typeface="Arial"/>
                <a:buNone/>
                <a:defRPr sz="1800"/>
              </a:lvl5pPr>
              <a:lvl6pPr lvl="5" indent="0" rtl="0">
                <a:spcBef>
                  <a:spcPts val="0"/>
                </a:spcBef>
                <a:buFont typeface="Arial"/>
                <a:buNone/>
                <a:defRPr sz="1800"/>
              </a:lvl6pPr>
              <a:lvl7pPr lvl="6" indent="0" rtl="0">
                <a:spcBef>
                  <a:spcPts val="0"/>
                </a:spcBef>
                <a:buFont typeface="Arial"/>
                <a:buNone/>
                <a:defRPr sz="1800"/>
              </a:lvl7pPr>
              <a:lvl8pPr lvl="7" indent="0" rtl="0">
                <a:spcBef>
                  <a:spcPts val="0"/>
                </a:spcBef>
                <a:buFont typeface="Arial"/>
                <a:buNone/>
                <a:defRPr sz="1800"/>
              </a:lvl8pPr>
              <a:lvl9pPr lvl="8" indent="0" rtl="0">
                <a:spcBef>
                  <a:spcPts val="0"/>
                </a:spcBef>
                <a:buFont typeface="Arial"/>
                <a:buNone/>
                <a:defRPr sz="1800"/>
              </a:lvl9pPr>
            </a:lstStyle>
            <a:p>
              <a:pPr>
                <a:buClr>
                  <a:schemeClr val="lt1"/>
                </a:buClr>
                <a:buSzPct val="25000"/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Financial Services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7C48F53-9264-3040-B5D9-91F7524F36E6}"/>
              </a:ext>
            </a:extLst>
          </p:cNvPr>
          <p:cNvGrpSpPr/>
          <p:nvPr/>
        </p:nvGrpSpPr>
        <p:grpSpPr>
          <a:xfrm>
            <a:off x="853469" y="3493202"/>
            <a:ext cx="5067070" cy="280403"/>
            <a:chOff x="853469" y="2932462"/>
            <a:chExt cx="5067070" cy="280403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01669E4-FAB6-F944-9E15-C560A992757C}"/>
                </a:ext>
              </a:extLst>
            </p:cNvPr>
            <p:cNvSpPr/>
            <p:nvPr/>
          </p:nvSpPr>
          <p:spPr>
            <a:xfrm>
              <a:off x="952539" y="3057001"/>
              <a:ext cx="4968000" cy="155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Shape 280">
              <a:extLst>
                <a:ext uri="{FF2B5EF4-FFF2-40B4-BE49-F238E27FC236}">
                  <a16:creationId xmlns:a16="http://schemas.microsoft.com/office/drawing/2014/main" id="{93B09B78-BD65-5349-97F5-F82B7F18EFDD}"/>
                </a:ext>
              </a:extLst>
            </p:cNvPr>
            <p:cNvSpPr txBox="1">
              <a:spLocks/>
            </p:cNvSpPr>
            <p:nvPr/>
          </p:nvSpPr>
          <p:spPr>
            <a:xfrm>
              <a:off x="853469" y="2932462"/>
              <a:ext cx="2006199" cy="1272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Lato"/>
                <a:buNone/>
                <a:defRPr sz="40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lvl="1" indent="0" rtl="0">
                <a:spcBef>
                  <a:spcPts val="0"/>
                </a:spcBef>
                <a:buFont typeface="Arial"/>
                <a:buNone/>
                <a:defRPr sz="1800"/>
              </a:lvl2pPr>
              <a:lvl3pPr lvl="2" indent="0" rtl="0">
                <a:spcBef>
                  <a:spcPts val="0"/>
                </a:spcBef>
                <a:buFont typeface="Arial"/>
                <a:buNone/>
                <a:defRPr sz="1800"/>
              </a:lvl3pPr>
              <a:lvl4pPr lvl="3" indent="0" rtl="0">
                <a:spcBef>
                  <a:spcPts val="0"/>
                </a:spcBef>
                <a:buFont typeface="Arial"/>
                <a:buNone/>
                <a:defRPr sz="1800"/>
              </a:lvl4pPr>
              <a:lvl5pPr lvl="4" indent="0" rtl="0">
                <a:spcBef>
                  <a:spcPts val="0"/>
                </a:spcBef>
                <a:buFont typeface="Arial"/>
                <a:buNone/>
                <a:defRPr sz="1800"/>
              </a:lvl5pPr>
              <a:lvl6pPr lvl="5" indent="0" rtl="0">
                <a:spcBef>
                  <a:spcPts val="0"/>
                </a:spcBef>
                <a:buFont typeface="Arial"/>
                <a:buNone/>
                <a:defRPr sz="1800"/>
              </a:lvl6pPr>
              <a:lvl7pPr lvl="6" indent="0" rtl="0">
                <a:spcBef>
                  <a:spcPts val="0"/>
                </a:spcBef>
                <a:buFont typeface="Arial"/>
                <a:buNone/>
                <a:defRPr sz="1800"/>
              </a:lvl7pPr>
              <a:lvl8pPr lvl="7" indent="0" rtl="0">
                <a:spcBef>
                  <a:spcPts val="0"/>
                </a:spcBef>
                <a:buFont typeface="Arial"/>
                <a:buNone/>
                <a:defRPr sz="1800"/>
              </a:lvl8pPr>
              <a:lvl9pPr lvl="8" indent="0" rtl="0">
                <a:spcBef>
                  <a:spcPts val="0"/>
                </a:spcBef>
                <a:buFont typeface="Arial"/>
                <a:buNone/>
                <a:defRPr sz="1800"/>
              </a:lvl9pPr>
            </a:lstStyle>
            <a:p>
              <a:pPr>
                <a:buClr>
                  <a:schemeClr val="lt1"/>
                </a:buClr>
                <a:buSzPct val="25000"/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Life </a:t>
              </a:r>
              <a:r>
                <a:rPr lang="de-DE" sz="1000" dirty="0" err="1">
                  <a:solidFill>
                    <a:schemeClr val="bg1">
                      <a:lumMod val="50000"/>
                    </a:schemeClr>
                  </a:solidFill>
                </a:rPr>
                <a:t>Sciences</a:t>
              </a:r>
              <a:endParaRPr lang="de-DE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4B13B76-06FF-FF43-8173-88353EA2DFE7}"/>
              </a:ext>
            </a:extLst>
          </p:cNvPr>
          <p:cNvGrpSpPr/>
          <p:nvPr/>
        </p:nvGrpSpPr>
        <p:grpSpPr>
          <a:xfrm>
            <a:off x="853470" y="3956589"/>
            <a:ext cx="4923068" cy="281081"/>
            <a:chOff x="853470" y="3273978"/>
            <a:chExt cx="4923068" cy="281081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F193B94-0D93-8241-95CD-823B6C11E5CC}"/>
                </a:ext>
              </a:extLst>
            </p:cNvPr>
            <p:cNvSpPr/>
            <p:nvPr/>
          </p:nvSpPr>
          <p:spPr>
            <a:xfrm>
              <a:off x="952538" y="3399195"/>
              <a:ext cx="4824000" cy="155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Shape 280">
              <a:extLst>
                <a:ext uri="{FF2B5EF4-FFF2-40B4-BE49-F238E27FC236}">
                  <a16:creationId xmlns:a16="http://schemas.microsoft.com/office/drawing/2014/main" id="{3AC4FCB4-85A2-6C4E-A59F-3C76EEC26E99}"/>
                </a:ext>
              </a:extLst>
            </p:cNvPr>
            <p:cNvSpPr txBox="1">
              <a:spLocks/>
            </p:cNvSpPr>
            <p:nvPr/>
          </p:nvSpPr>
          <p:spPr>
            <a:xfrm>
              <a:off x="853470" y="3273978"/>
              <a:ext cx="2006199" cy="1272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Lato"/>
                <a:buNone/>
                <a:defRPr sz="40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lvl="1" indent="0" rtl="0">
                <a:spcBef>
                  <a:spcPts val="0"/>
                </a:spcBef>
                <a:buFont typeface="Arial"/>
                <a:buNone/>
                <a:defRPr sz="1800"/>
              </a:lvl2pPr>
              <a:lvl3pPr lvl="2" indent="0" rtl="0">
                <a:spcBef>
                  <a:spcPts val="0"/>
                </a:spcBef>
                <a:buFont typeface="Arial"/>
                <a:buNone/>
                <a:defRPr sz="1800"/>
              </a:lvl3pPr>
              <a:lvl4pPr lvl="3" indent="0" rtl="0">
                <a:spcBef>
                  <a:spcPts val="0"/>
                </a:spcBef>
                <a:buFont typeface="Arial"/>
                <a:buNone/>
                <a:defRPr sz="1800"/>
              </a:lvl4pPr>
              <a:lvl5pPr lvl="4" indent="0" rtl="0">
                <a:spcBef>
                  <a:spcPts val="0"/>
                </a:spcBef>
                <a:buFont typeface="Arial"/>
                <a:buNone/>
                <a:defRPr sz="1800"/>
              </a:lvl5pPr>
              <a:lvl6pPr lvl="5" indent="0" rtl="0">
                <a:spcBef>
                  <a:spcPts val="0"/>
                </a:spcBef>
                <a:buFont typeface="Arial"/>
                <a:buNone/>
                <a:defRPr sz="1800"/>
              </a:lvl6pPr>
              <a:lvl7pPr lvl="6" indent="0" rtl="0">
                <a:spcBef>
                  <a:spcPts val="0"/>
                </a:spcBef>
                <a:buFont typeface="Arial"/>
                <a:buNone/>
                <a:defRPr sz="1800"/>
              </a:lvl7pPr>
              <a:lvl8pPr lvl="7" indent="0" rtl="0">
                <a:spcBef>
                  <a:spcPts val="0"/>
                </a:spcBef>
                <a:buFont typeface="Arial"/>
                <a:buNone/>
                <a:defRPr sz="1800"/>
              </a:lvl8pPr>
              <a:lvl9pPr lvl="8" indent="0" rtl="0">
                <a:spcBef>
                  <a:spcPts val="0"/>
                </a:spcBef>
                <a:buFont typeface="Arial"/>
                <a:buNone/>
                <a:defRPr sz="1800"/>
              </a:lvl9pPr>
            </a:lstStyle>
            <a:p>
              <a:pPr>
                <a:buClr>
                  <a:schemeClr val="lt1"/>
                </a:buClr>
                <a:buSzPct val="25000"/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Manufacturing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A00FE459-E395-0D47-B8E9-81201DDA1CE0}"/>
              </a:ext>
            </a:extLst>
          </p:cNvPr>
          <p:cNvGrpSpPr/>
          <p:nvPr/>
        </p:nvGrpSpPr>
        <p:grpSpPr>
          <a:xfrm>
            <a:off x="853470" y="4420654"/>
            <a:ext cx="4815068" cy="284550"/>
            <a:chOff x="853470" y="3621846"/>
            <a:chExt cx="4815068" cy="28455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5143FBFE-6309-6D4F-9309-CDE096581A0B}"/>
                </a:ext>
              </a:extLst>
            </p:cNvPr>
            <p:cNvSpPr/>
            <p:nvPr/>
          </p:nvSpPr>
          <p:spPr>
            <a:xfrm>
              <a:off x="952538" y="3750532"/>
              <a:ext cx="4716000" cy="155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Shape 280">
              <a:extLst>
                <a:ext uri="{FF2B5EF4-FFF2-40B4-BE49-F238E27FC236}">
                  <a16:creationId xmlns:a16="http://schemas.microsoft.com/office/drawing/2014/main" id="{A826E5F6-5145-C34F-BF6A-1B7DEA325A55}"/>
                </a:ext>
              </a:extLst>
            </p:cNvPr>
            <p:cNvSpPr txBox="1">
              <a:spLocks/>
            </p:cNvSpPr>
            <p:nvPr/>
          </p:nvSpPr>
          <p:spPr>
            <a:xfrm>
              <a:off x="853470" y="3621846"/>
              <a:ext cx="2006199" cy="1272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Lato"/>
                <a:buNone/>
                <a:defRPr sz="40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lvl="1" indent="0" rtl="0">
                <a:spcBef>
                  <a:spcPts val="0"/>
                </a:spcBef>
                <a:buFont typeface="Arial"/>
                <a:buNone/>
                <a:defRPr sz="1800"/>
              </a:lvl2pPr>
              <a:lvl3pPr lvl="2" indent="0" rtl="0">
                <a:spcBef>
                  <a:spcPts val="0"/>
                </a:spcBef>
                <a:buFont typeface="Arial"/>
                <a:buNone/>
                <a:defRPr sz="1800"/>
              </a:lvl3pPr>
              <a:lvl4pPr lvl="3" indent="0" rtl="0">
                <a:spcBef>
                  <a:spcPts val="0"/>
                </a:spcBef>
                <a:buFont typeface="Arial"/>
                <a:buNone/>
                <a:defRPr sz="1800"/>
              </a:lvl4pPr>
              <a:lvl5pPr lvl="4" indent="0" rtl="0">
                <a:spcBef>
                  <a:spcPts val="0"/>
                </a:spcBef>
                <a:buFont typeface="Arial"/>
                <a:buNone/>
                <a:defRPr sz="1800"/>
              </a:lvl5pPr>
              <a:lvl6pPr lvl="5" indent="0" rtl="0">
                <a:spcBef>
                  <a:spcPts val="0"/>
                </a:spcBef>
                <a:buFont typeface="Arial"/>
                <a:buNone/>
                <a:defRPr sz="1800"/>
              </a:lvl6pPr>
              <a:lvl7pPr lvl="6" indent="0" rtl="0">
                <a:spcBef>
                  <a:spcPts val="0"/>
                </a:spcBef>
                <a:buFont typeface="Arial"/>
                <a:buNone/>
                <a:defRPr sz="1800"/>
              </a:lvl7pPr>
              <a:lvl8pPr lvl="7" indent="0" rtl="0">
                <a:spcBef>
                  <a:spcPts val="0"/>
                </a:spcBef>
                <a:buFont typeface="Arial"/>
                <a:buNone/>
                <a:defRPr sz="1800"/>
              </a:lvl8pPr>
              <a:lvl9pPr lvl="8" indent="0" rtl="0">
                <a:spcBef>
                  <a:spcPts val="0"/>
                </a:spcBef>
                <a:buFont typeface="Arial"/>
                <a:buNone/>
                <a:defRPr sz="1800"/>
              </a:lvl9pPr>
            </a:lstStyle>
            <a:p>
              <a:pPr>
                <a:buClr>
                  <a:schemeClr val="lt1"/>
                </a:buClr>
                <a:buSzPct val="25000"/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Insurance</a:t>
              </a: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0115A21B-01F7-B94B-B31B-445ED3D669F8}"/>
              </a:ext>
            </a:extLst>
          </p:cNvPr>
          <p:cNvGrpSpPr/>
          <p:nvPr/>
        </p:nvGrpSpPr>
        <p:grpSpPr>
          <a:xfrm>
            <a:off x="857265" y="4888188"/>
            <a:ext cx="4703273" cy="284020"/>
            <a:chOff x="857265" y="4010580"/>
            <a:chExt cx="4703273" cy="28402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1DC905F-B2A9-F846-972B-72A0A21A77D8}"/>
                </a:ext>
              </a:extLst>
            </p:cNvPr>
            <p:cNvSpPr/>
            <p:nvPr/>
          </p:nvSpPr>
          <p:spPr>
            <a:xfrm>
              <a:off x="952538" y="4138736"/>
              <a:ext cx="4608000" cy="155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Shape 280">
              <a:extLst>
                <a:ext uri="{FF2B5EF4-FFF2-40B4-BE49-F238E27FC236}">
                  <a16:creationId xmlns:a16="http://schemas.microsoft.com/office/drawing/2014/main" id="{57FE0287-C932-3B48-A9D7-8427845EA307}"/>
                </a:ext>
              </a:extLst>
            </p:cNvPr>
            <p:cNvSpPr txBox="1">
              <a:spLocks/>
            </p:cNvSpPr>
            <p:nvPr/>
          </p:nvSpPr>
          <p:spPr>
            <a:xfrm>
              <a:off x="857265" y="4010580"/>
              <a:ext cx="2006199" cy="1272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Lato"/>
                <a:buNone/>
                <a:defRPr sz="40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lvl="1" indent="0" rtl="0">
                <a:spcBef>
                  <a:spcPts val="0"/>
                </a:spcBef>
                <a:buFont typeface="Arial"/>
                <a:buNone/>
                <a:defRPr sz="1800"/>
              </a:lvl2pPr>
              <a:lvl3pPr lvl="2" indent="0" rtl="0">
                <a:spcBef>
                  <a:spcPts val="0"/>
                </a:spcBef>
                <a:buFont typeface="Arial"/>
                <a:buNone/>
                <a:defRPr sz="1800"/>
              </a:lvl3pPr>
              <a:lvl4pPr lvl="3" indent="0" rtl="0">
                <a:spcBef>
                  <a:spcPts val="0"/>
                </a:spcBef>
                <a:buFont typeface="Arial"/>
                <a:buNone/>
                <a:defRPr sz="1800"/>
              </a:lvl4pPr>
              <a:lvl5pPr lvl="4" indent="0" rtl="0">
                <a:spcBef>
                  <a:spcPts val="0"/>
                </a:spcBef>
                <a:buFont typeface="Arial"/>
                <a:buNone/>
                <a:defRPr sz="1800"/>
              </a:lvl5pPr>
              <a:lvl6pPr lvl="5" indent="0" rtl="0">
                <a:spcBef>
                  <a:spcPts val="0"/>
                </a:spcBef>
                <a:buFont typeface="Arial"/>
                <a:buNone/>
                <a:defRPr sz="1800"/>
              </a:lvl6pPr>
              <a:lvl7pPr lvl="6" indent="0" rtl="0">
                <a:spcBef>
                  <a:spcPts val="0"/>
                </a:spcBef>
                <a:buFont typeface="Arial"/>
                <a:buNone/>
                <a:defRPr sz="1800"/>
              </a:lvl7pPr>
              <a:lvl8pPr lvl="7" indent="0" rtl="0">
                <a:spcBef>
                  <a:spcPts val="0"/>
                </a:spcBef>
                <a:buFont typeface="Arial"/>
                <a:buNone/>
                <a:defRPr sz="1800"/>
              </a:lvl8pPr>
              <a:lvl9pPr lvl="8" indent="0" rtl="0">
                <a:spcBef>
                  <a:spcPts val="0"/>
                </a:spcBef>
                <a:buFont typeface="Arial"/>
                <a:buNone/>
                <a:defRPr sz="1800"/>
              </a:lvl9pPr>
            </a:lstStyle>
            <a:p>
              <a:pPr>
                <a:buClr>
                  <a:schemeClr val="lt1"/>
                </a:buClr>
                <a:buSzPct val="25000"/>
              </a:pPr>
              <a:r>
                <a:rPr lang="de-DE" sz="1000" dirty="0" err="1">
                  <a:solidFill>
                    <a:schemeClr val="bg1">
                      <a:lumMod val="50000"/>
                    </a:schemeClr>
                  </a:solidFill>
                </a:rPr>
                <a:t>Healtcare</a:t>
              </a: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 Providers</a:t>
              </a: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D8BB5300-BB1F-244F-BED6-BBC8B1CDD2B8}"/>
              </a:ext>
            </a:extLst>
          </p:cNvPr>
          <p:cNvGrpSpPr/>
          <p:nvPr/>
        </p:nvGrpSpPr>
        <p:grpSpPr>
          <a:xfrm>
            <a:off x="853470" y="5355194"/>
            <a:ext cx="4491068" cy="287542"/>
            <a:chOff x="853470" y="4342248"/>
            <a:chExt cx="4491068" cy="287542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6D65EA45-7BD0-B14F-96FB-6E0C1A0EDA9C}"/>
                </a:ext>
              </a:extLst>
            </p:cNvPr>
            <p:cNvSpPr/>
            <p:nvPr/>
          </p:nvSpPr>
          <p:spPr>
            <a:xfrm>
              <a:off x="952538" y="4473926"/>
              <a:ext cx="4392000" cy="155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Shape 280">
              <a:extLst>
                <a:ext uri="{FF2B5EF4-FFF2-40B4-BE49-F238E27FC236}">
                  <a16:creationId xmlns:a16="http://schemas.microsoft.com/office/drawing/2014/main" id="{6D1723F9-2039-C642-9CA8-DD33D799BE6C}"/>
                </a:ext>
              </a:extLst>
            </p:cNvPr>
            <p:cNvSpPr txBox="1">
              <a:spLocks/>
            </p:cNvSpPr>
            <p:nvPr/>
          </p:nvSpPr>
          <p:spPr>
            <a:xfrm>
              <a:off x="853470" y="4342248"/>
              <a:ext cx="2006199" cy="1272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Lato"/>
                <a:buNone/>
                <a:defRPr sz="40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lvl="1" indent="0" rtl="0">
                <a:spcBef>
                  <a:spcPts val="0"/>
                </a:spcBef>
                <a:buFont typeface="Arial"/>
                <a:buNone/>
                <a:defRPr sz="1800"/>
              </a:lvl2pPr>
              <a:lvl3pPr lvl="2" indent="0" rtl="0">
                <a:spcBef>
                  <a:spcPts val="0"/>
                </a:spcBef>
                <a:buFont typeface="Arial"/>
                <a:buNone/>
                <a:defRPr sz="1800"/>
              </a:lvl3pPr>
              <a:lvl4pPr lvl="3" indent="0" rtl="0">
                <a:spcBef>
                  <a:spcPts val="0"/>
                </a:spcBef>
                <a:buFont typeface="Arial"/>
                <a:buNone/>
                <a:defRPr sz="1800"/>
              </a:lvl4pPr>
              <a:lvl5pPr lvl="4" indent="0" rtl="0">
                <a:spcBef>
                  <a:spcPts val="0"/>
                </a:spcBef>
                <a:buFont typeface="Arial"/>
                <a:buNone/>
                <a:defRPr sz="1800"/>
              </a:lvl5pPr>
              <a:lvl6pPr lvl="5" indent="0" rtl="0">
                <a:spcBef>
                  <a:spcPts val="0"/>
                </a:spcBef>
                <a:buFont typeface="Arial"/>
                <a:buNone/>
                <a:defRPr sz="1800"/>
              </a:lvl6pPr>
              <a:lvl7pPr lvl="6" indent="0" rtl="0">
                <a:spcBef>
                  <a:spcPts val="0"/>
                </a:spcBef>
                <a:buFont typeface="Arial"/>
                <a:buNone/>
                <a:defRPr sz="1800"/>
              </a:lvl7pPr>
              <a:lvl8pPr lvl="7" indent="0" rtl="0">
                <a:spcBef>
                  <a:spcPts val="0"/>
                </a:spcBef>
                <a:buFont typeface="Arial"/>
                <a:buNone/>
                <a:defRPr sz="1800"/>
              </a:lvl8pPr>
              <a:lvl9pPr lvl="8" indent="0" rtl="0">
                <a:spcBef>
                  <a:spcPts val="0"/>
                </a:spcBef>
                <a:buFont typeface="Arial"/>
                <a:buNone/>
                <a:defRPr sz="1800"/>
              </a:lvl9pPr>
            </a:lstStyle>
            <a:p>
              <a:pPr>
                <a:buClr>
                  <a:schemeClr val="lt1"/>
                </a:buClr>
                <a:buSzPct val="25000"/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Retail (</a:t>
              </a:r>
              <a:r>
                <a:rPr lang="de-DE" sz="1000" dirty="0" err="1">
                  <a:solidFill>
                    <a:schemeClr val="bg1">
                      <a:lumMod val="50000"/>
                    </a:schemeClr>
                  </a:solidFill>
                </a:rPr>
                <a:t>stores</a:t>
              </a: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de-DE" sz="1000" dirty="0" err="1">
                  <a:solidFill>
                    <a:schemeClr val="bg1">
                      <a:lumMod val="50000"/>
                    </a:schemeClr>
                  </a:solidFill>
                </a:rPr>
                <a:t>supermarkets</a:t>
              </a: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</p:grpSp>
      <p:sp>
        <p:nvSpPr>
          <p:cNvPr id="59" name="Shape 280">
            <a:extLst>
              <a:ext uri="{FF2B5EF4-FFF2-40B4-BE49-F238E27FC236}">
                <a16:creationId xmlns:a16="http://schemas.microsoft.com/office/drawing/2014/main" id="{3041E9A7-EE82-D54C-B653-0E48197B191F}"/>
              </a:ext>
            </a:extLst>
          </p:cNvPr>
          <p:cNvSpPr txBox="1">
            <a:spLocks/>
          </p:cNvSpPr>
          <p:nvPr/>
        </p:nvSpPr>
        <p:spPr>
          <a:xfrm>
            <a:off x="8439236" y="5831122"/>
            <a:ext cx="515589" cy="1064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100%</a:t>
            </a:r>
          </a:p>
        </p:txBody>
      </p:sp>
      <p:sp>
        <p:nvSpPr>
          <p:cNvPr id="60" name="Shape 280">
            <a:extLst>
              <a:ext uri="{FF2B5EF4-FFF2-40B4-BE49-F238E27FC236}">
                <a16:creationId xmlns:a16="http://schemas.microsoft.com/office/drawing/2014/main" id="{99655302-6451-FD41-ACA4-EDF448B08066}"/>
              </a:ext>
            </a:extLst>
          </p:cNvPr>
          <p:cNvSpPr txBox="1">
            <a:spLocks/>
          </p:cNvSpPr>
          <p:nvPr/>
        </p:nvSpPr>
        <p:spPr>
          <a:xfrm>
            <a:off x="843338" y="5831122"/>
            <a:ext cx="359324" cy="1262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0%</a:t>
            </a:r>
          </a:p>
        </p:txBody>
      </p:sp>
      <p:sp>
        <p:nvSpPr>
          <p:cNvPr id="61" name="Shape 280">
            <a:extLst>
              <a:ext uri="{FF2B5EF4-FFF2-40B4-BE49-F238E27FC236}">
                <a16:creationId xmlns:a16="http://schemas.microsoft.com/office/drawing/2014/main" id="{57B25858-3ECC-2F46-B649-CBD0CF58B2CD}"/>
              </a:ext>
            </a:extLst>
          </p:cNvPr>
          <p:cNvSpPr txBox="1">
            <a:spLocks/>
          </p:cNvSpPr>
          <p:nvPr/>
        </p:nvSpPr>
        <p:spPr>
          <a:xfrm>
            <a:off x="6712539" y="2712002"/>
            <a:ext cx="458271" cy="128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74%</a:t>
            </a:r>
          </a:p>
        </p:txBody>
      </p:sp>
      <p:sp>
        <p:nvSpPr>
          <p:cNvPr id="62" name="Shape 280">
            <a:extLst>
              <a:ext uri="{FF2B5EF4-FFF2-40B4-BE49-F238E27FC236}">
                <a16:creationId xmlns:a16="http://schemas.microsoft.com/office/drawing/2014/main" id="{F84A25FB-91B8-0447-8724-77EE1DB53EEF}"/>
              </a:ext>
            </a:extLst>
          </p:cNvPr>
          <p:cNvSpPr txBox="1">
            <a:spLocks/>
          </p:cNvSpPr>
          <p:nvPr/>
        </p:nvSpPr>
        <p:spPr>
          <a:xfrm>
            <a:off x="6352539" y="3174846"/>
            <a:ext cx="458271" cy="128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70%</a:t>
            </a:r>
          </a:p>
        </p:txBody>
      </p:sp>
      <p:sp>
        <p:nvSpPr>
          <p:cNvPr id="63" name="Shape 280">
            <a:extLst>
              <a:ext uri="{FF2B5EF4-FFF2-40B4-BE49-F238E27FC236}">
                <a16:creationId xmlns:a16="http://schemas.microsoft.com/office/drawing/2014/main" id="{E5A7A5CC-561E-5940-A646-D0F416B469C8}"/>
              </a:ext>
            </a:extLst>
          </p:cNvPr>
          <p:cNvSpPr txBox="1">
            <a:spLocks/>
          </p:cNvSpPr>
          <p:nvPr/>
        </p:nvSpPr>
        <p:spPr>
          <a:xfrm>
            <a:off x="5920539" y="3631334"/>
            <a:ext cx="458271" cy="128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64%</a:t>
            </a:r>
          </a:p>
        </p:txBody>
      </p:sp>
      <p:sp>
        <p:nvSpPr>
          <p:cNvPr id="64" name="Shape 280">
            <a:extLst>
              <a:ext uri="{FF2B5EF4-FFF2-40B4-BE49-F238E27FC236}">
                <a16:creationId xmlns:a16="http://schemas.microsoft.com/office/drawing/2014/main" id="{C639226F-C5F3-574F-93ED-A4094C5932C8}"/>
              </a:ext>
            </a:extLst>
          </p:cNvPr>
          <p:cNvSpPr txBox="1">
            <a:spLocks/>
          </p:cNvSpPr>
          <p:nvPr/>
        </p:nvSpPr>
        <p:spPr>
          <a:xfrm>
            <a:off x="5782182" y="4101415"/>
            <a:ext cx="458271" cy="128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62%</a:t>
            </a:r>
          </a:p>
        </p:txBody>
      </p:sp>
      <p:sp>
        <p:nvSpPr>
          <p:cNvPr id="65" name="Shape 280">
            <a:extLst>
              <a:ext uri="{FF2B5EF4-FFF2-40B4-BE49-F238E27FC236}">
                <a16:creationId xmlns:a16="http://schemas.microsoft.com/office/drawing/2014/main" id="{9B5BC864-CD8A-5541-B0F0-4C01A63A64B5}"/>
              </a:ext>
            </a:extLst>
          </p:cNvPr>
          <p:cNvSpPr txBox="1">
            <a:spLocks/>
          </p:cNvSpPr>
          <p:nvPr/>
        </p:nvSpPr>
        <p:spPr>
          <a:xfrm>
            <a:off x="5676741" y="4568995"/>
            <a:ext cx="458271" cy="128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61%</a:t>
            </a:r>
          </a:p>
        </p:txBody>
      </p:sp>
      <p:sp>
        <p:nvSpPr>
          <p:cNvPr id="66" name="Shape 280">
            <a:extLst>
              <a:ext uri="{FF2B5EF4-FFF2-40B4-BE49-F238E27FC236}">
                <a16:creationId xmlns:a16="http://schemas.microsoft.com/office/drawing/2014/main" id="{6EE046D7-7FE0-584A-9B65-E5E1C7A60A2F}"/>
              </a:ext>
            </a:extLst>
          </p:cNvPr>
          <p:cNvSpPr txBox="1">
            <a:spLocks/>
          </p:cNvSpPr>
          <p:nvPr/>
        </p:nvSpPr>
        <p:spPr>
          <a:xfrm>
            <a:off x="5566607" y="5031978"/>
            <a:ext cx="458271" cy="128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60%</a:t>
            </a:r>
          </a:p>
        </p:txBody>
      </p:sp>
      <p:sp>
        <p:nvSpPr>
          <p:cNvPr id="67" name="Shape 280">
            <a:extLst>
              <a:ext uri="{FF2B5EF4-FFF2-40B4-BE49-F238E27FC236}">
                <a16:creationId xmlns:a16="http://schemas.microsoft.com/office/drawing/2014/main" id="{A2A9F826-8537-B243-AD85-02252D339615}"/>
              </a:ext>
            </a:extLst>
          </p:cNvPr>
          <p:cNvSpPr txBox="1">
            <a:spLocks/>
          </p:cNvSpPr>
          <p:nvPr/>
        </p:nvSpPr>
        <p:spPr>
          <a:xfrm>
            <a:off x="5348759" y="5500465"/>
            <a:ext cx="458271" cy="128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  <a:defRPr sz="4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Clr>
                <a:schemeClr val="lt1"/>
              </a:buClr>
              <a:buSzPct val="25000"/>
            </a:pPr>
            <a:r>
              <a:rPr lang="de-DE" sz="1000" dirty="0">
                <a:solidFill>
                  <a:srgbClr val="C00000"/>
                </a:solidFill>
              </a:rPr>
              <a:t>57%</a:t>
            </a:r>
          </a:p>
        </p:txBody>
      </p:sp>
      <p:sp>
        <p:nvSpPr>
          <p:cNvPr id="69" name="Shape 388">
            <a:extLst>
              <a:ext uri="{FF2B5EF4-FFF2-40B4-BE49-F238E27FC236}">
                <a16:creationId xmlns:a16="http://schemas.microsoft.com/office/drawing/2014/main" id="{4AF7E0F6-47DF-3646-8E5E-AC67DA12A660}"/>
              </a:ext>
            </a:extLst>
          </p:cNvPr>
          <p:cNvSpPr txBox="1"/>
          <p:nvPr/>
        </p:nvSpPr>
        <p:spPr>
          <a:xfrm>
            <a:off x="843338" y="1671129"/>
            <a:ext cx="10515600" cy="52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accent1"/>
              </a:buClr>
              <a:buSzPct val="25000"/>
            </a:pPr>
            <a:r>
              <a:rPr lang="de-DE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Digital Transformation </a:t>
            </a:r>
            <a:r>
              <a:rPr lang="de-DE" sz="2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</a:t>
            </a:r>
            <a:r>
              <a:rPr lang="de-DE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important</a:t>
            </a:r>
            <a:r>
              <a:rPr lang="de-DE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2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</a:t>
            </a:r>
            <a:r>
              <a:rPr lang="de-DE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all Industries</a:t>
            </a:r>
          </a:p>
          <a:p>
            <a:pPr lvl="0">
              <a:lnSpc>
                <a:spcPct val="90000"/>
              </a:lnSpc>
              <a:buClr>
                <a:schemeClr val="accent1"/>
              </a:buClr>
              <a:buSzPct val="25000"/>
            </a:pP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industries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believe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digital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transformation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important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their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future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success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yet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many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are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still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failing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act</a:t>
            </a:r>
            <a:r>
              <a:rPr lang="de-DE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06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2675965" y="988358"/>
            <a:ext cx="8888505" cy="18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ato"/>
              <a:buNone/>
            </a:pPr>
            <a:r>
              <a:rPr lang="de-DE" sz="4000" b="0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</a:t>
            </a:r>
            <a: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0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revenues</a:t>
            </a:r>
            <a: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will </a:t>
            </a:r>
            <a:r>
              <a:rPr lang="de-DE" sz="4000" b="0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</a:t>
            </a:r>
            <a: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at </a:t>
            </a:r>
            <a:r>
              <a:rPr lang="de-DE" sz="4000" b="0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risk</a:t>
            </a:r>
            <a: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due </a:t>
            </a:r>
            <a:r>
              <a:rPr lang="de-DE" sz="4000" b="0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</a:t>
            </a:r>
            <a: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0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shifting</a:t>
            </a:r>
            <a: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de-DE" sz="4000" b="1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consumers</a:t>
            </a:r>
            <a:r>
              <a:rPr lang="de-DE" sz="40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‘ </a:t>
            </a:r>
            <a:r>
              <a:rPr lang="de-DE" sz="4000" b="1" i="0" u="none" strike="noStrike" cap="none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spending</a:t>
            </a:r>
            <a:r>
              <a:rPr lang="de-DE" sz="40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de-DE" sz="40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after 2018</a:t>
            </a:r>
          </a:p>
        </p:txBody>
      </p:sp>
      <p:sp>
        <p:nvSpPr>
          <p:cNvPr id="397" name="Shape 397"/>
          <p:cNvSpPr/>
          <p:nvPr/>
        </p:nvSpPr>
        <p:spPr>
          <a:xfrm>
            <a:off x="900953" y="1129553"/>
            <a:ext cx="1775012" cy="15464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de-DE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1089212" y="3641912"/>
            <a:ext cx="8888505" cy="18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ato"/>
              <a:buNone/>
            </a:pPr>
            <a:r>
              <a:rPr lang="de-DE" sz="4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 kids today will do </a:t>
            </a:r>
            <a:r>
              <a:rPr lang="de-DE" sz="4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jobs</a:t>
            </a:r>
            <a:r>
              <a:rPr lang="de-DE" sz="4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that haven‘t been inv</a:t>
            </a:r>
            <a:r>
              <a:rPr lang="de-DE" sz="4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</a:t>
            </a:r>
            <a:r>
              <a:rPr lang="de-DE" sz="4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ted yet</a:t>
            </a:r>
          </a:p>
        </p:txBody>
      </p:sp>
      <p:sp>
        <p:nvSpPr>
          <p:cNvPr id="399" name="Shape 399"/>
          <p:cNvSpPr/>
          <p:nvPr/>
        </p:nvSpPr>
        <p:spPr>
          <a:xfrm>
            <a:off x="10031506" y="3783105"/>
            <a:ext cx="1775012" cy="15464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de-DE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838199" y="2493998"/>
            <a:ext cx="10515600" cy="1869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ato"/>
              <a:buNone/>
            </a:pPr>
            <a:r>
              <a:rPr lang="en-GB" sz="60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about digitalswitzerland?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87190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831850" y="968187"/>
            <a:ext cx="10515599" cy="49485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ato"/>
              <a:buNone/>
            </a:pPr>
            <a:r>
              <a:rPr lang="de-DE" sz="6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Making Switzerland a Leading Digital Innovation Hub. Worldwide!</a:t>
            </a:r>
          </a:p>
        </p:txBody>
      </p:sp>
    </p:spTree>
    <p:extLst>
      <p:ext uri="{BB962C8B-B14F-4D97-AF65-F5344CB8AC3E}">
        <p14:creationId xmlns:p14="http://schemas.microsoft.com/office/powerpoint/2010/main" val="125427440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digitalswitzerland">
      <a:dk1>
        <a:srgbClr val="7F7F7F"/>
      </a:dk1>
      <a:lt1>
        <a:srgbClr val="FFFFFF"/>
      </a:lt1>
      <a:dk2>
        <a:srgbClr val="464648"/>
      </a:dk2>
      <a:lt2>
        <a:srgbClr val="FFFFFF"/>
      </a:lt2>
      <a:accent1>
        <a:srgbClr val="D2505A"/>
      </a:accent1>
      <a:accent2>
        <a:srgbClr val="9D3C3F"/>
      </a:accent2>
      <a:accent3>
        <a:srgbClr val="69737D"/>
      </a:accent3>
      <a:accent4>
        <a:srgbClr val="878787"/>
      </a:accent4>
      <a:accent5>
        <a:srgbClr val="EFEFEF"/>
      </a:accent5>
      <a:accent6>
        <a:srgbClr val="000000"/>
      </a:accent6>
      <a:hlink>
        <a:srgbClr val="D2505A"/>
      </a:hlink>
      <a:folHlink>
        <a:srgbClr val="8787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rypto Valley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ED273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Macintosh PowerPoint</Application>
  <PresentationFormat>Breitbild</PresentationFormat>
  <Paragraphs>161</Paragraphs>
  <Slides>20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Cabin</vt:lpstr>
      <vt:lpstr>Calibri</vt:lpstr>
      <vt:lpstr>Calibri Light</vt:lpstr>
      <vt:lpstr>inherit</vt:lpstr>
      <vt:lpstr>Lato</vt:lpstr>
      <vt:lpstr>Noto Sans Symbols</vt:lpstr>
      <vt:lpstr>Trebuchet MS</vt:lpstr>
      <vt:lpstr>Benutzerdefiniertes Design</vt:lpstr>
      <vt:lpstr>Office Theme</vt:lpstr>
      <vt:lpstr>Innovation and collaboration BIM Kongress 2018</vt:lpstr>
      <vt:lpstr>Why to collaborate?</vt:lpstr>
      <vt:lpstr>Digitalisation</vt:lpstr>
      <vt:lpstr>Switzerland is always online!</vt:lpstr>
      <vt:lpstr>Relevant &amp; urgency</vt:lpstr>
      <vt:lpstr>We are all involved in this process</vt:lpstr>
      <vt:lpstr>of revenues will be at risk due to shifting  consumers‘ spending after 2018</vt:lpstr>
      <vt:lpstr>What about digitalswitzerland?</vt:lpstr>
      <vt:lpstr>Making Switzerland a Leading Digital Innovation Hub. Worldwide!</vt:lpstr>
      <vt:lpstr>PowerPoint-Präsentation</vt:lpstr>
      <vt:lpstr>Concrete examples for collaboration</vt:lpstr>
      <vt:lpstr>PowerPoint-Präsentation</vt:lpstr>
      <vt:lpstr>PowerPoint-Präsentation</vt:lpstr>
      <vt:lpstr>PowerPoint-Präsentation</vt:lpstr>
      <vt:lpstr>PowerPoint-Präsentation</vt:lpstr>
      <vt:lpstr>Digital Day: 25 October 2018 </vt:lpstr>
      <vt:lpstr>PowerPoint-Präsentation</vt:lpstr>
      <vt:lpstr>PowerPoint-Präsentation</vt:lpstr>
      <vt:lpstr>A great collaboration model: Riva Digital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 DIFFERENCE. NOW!</dc:title>
  <cp:lastModifiedBy>Nicolas Bürer</cp:lastModifiedBy>
  <cp:revision>47</cp:revision>
  <dcterms:modified xsi:type="dcterms:W3CDTF">2018-11-09T09:57:27Z</dcterms:modified>
</cp:coreProperties>
</file>